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autoCompressPictures="0">
  <p:sldMasterIdLst>
    <p:sldMasterId id="2147483867" r:id="rId4"/>
    <p:sldMasterId id="2147483884" r:id="rId5"/>
    <p:sldMasterId id="2147483886" r:id="rId6"/>
  </p:sldMasterIdLst>
  <p:notesMasterIdLst>
    <p:notesMasterId r:id="rId20"/>
  </p:notesMasterIdLst>
  <p:handoutMasterIdLst>
    <p:handoutMasterId r:id="rId21"/>
  </p:handoutMasterIdLst>
  <p:sldIdLst>
    <p:sldId id="403" r:id="rId7"/>
    <p:sldId id="324" r:id="rId8"/>
    <p:sldId id="402" r:id="rId9"/>
    <p:sldId id="331" r:id="rId10"/>
    <p:sldId id="393" r:id="rId11"/>
    <p:sldId id="392" r:id="rId12"/>
    <p:sldId id="394" r:id="rId13"/>
    <p:sldId id="395" r:id="rId14"/>
    <p:sldId id="396" r:id="rId15"/>
    <p:sldId id="398" r:id="rId16"/>
    <p:sldId id="399" r:id="rId17"/>
    <p:sldId id="400" r:id="rId18"/>
    <p:sldId id="391" r:id="rId19"/>
  </p:sldIdLst>
  <p:sldSz cx="9144000" cy="5143500" type="screen16x9"/>
  <p:notesSz cx="6797675" cy="9926638"/>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13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36A"/>
    <a:srgbClr val="3F444D"/>
    <a:srgbClr val="5F7286"/>
    <a:srgbClr val="C4725E"/>
    <a:srgbClr val="CBBCAD"/>
    <a:srgbClr val="61636A"/>
    <a:srgbClr val="667D76"/>
    <a:srgbClr val="8D9A9E"/>
    <a:srgbClr val="B4A795"/>
    <a:srgbClr val="E6C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91" autoAdjust="0"/>
  </p:normalViewPr>
  <p:slideViewPr>
    <p:cSldViewPr snapToGrid="0">
      <p:cViewPr varScale="1">
        <p:scale>
          <a:sx n="90" d="100"/>
          <a:sy n="90" d="100"/>
        </p:scale>
        <p:origin x="798" y="84"/>
      </p:cViewPr>
      <p:guideLst>
        <p:guide orient="horz" pos="1620"/>
        <p:guide pos="2880"/>
        <p:guide pos="13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43" d="100"/>
          <a:sy n="143" d="100"/>
        </p:scale>
        <p:origin x="4392" y="2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endParaRPr>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556D975-CD5B-1244-855C-A61E8638005C}" type="datetimeFigureOut">
              <a:rPr lang="sv-SE" smtClean="0">
                <a:latin typeface="Arial" panose="020B0604020202020204" pitchFamily="34" charset="0"/>
              </a:rPr>
              <a:t>2020-05-13</a:t>
            </a:fld>
            <a:endParaRPr lang="sv-SE" dirty="0">
              <a:latin typeface="Arial" panose="020B0604020202020204" pitchFamily="34" charset="0"/>
            </a:endParaRPr>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endParaRPr>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960D96-DDE8-3D49-9859-29B316CD2D64}" type="slidenum">
              <a:rPr lang="sv-SE" smtClean="0">
                <a:latin typeface="Arial" panose="020B0604020202020204" pitchFamily="34" charset="0"/>
              </a:rPr>
              <a:t>‹#›</a:t>
            </a:fld>
            <a:endParaRPr lang="sv-SE" dirty="0">
              <a:latin typeface="Arial" panose="020B0604020202020204" pitchFamily="34" charset="0"/>
            </a:endParaRPr>
          </a:p>
        </p:txBody>
      </p:sp>
    </p:spTree>
    <p:extLst>
      <p:ext uri="{BB962C8B-B14F-4D97-AF65-F5344CB8AC3E}">
        <p14:creationId xmlns:p14="http://schemas.microsoft.com/office/powerpoint/2010/main" val="1567421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latinLnBrk="0">
              <a:defRPr lang="sv-SE" sz="1200">
                <a:latin typeface="Arial" panose="020B0604020202020204" pitchFamily="34" charset="0"/>
              </a:defRPr>
            </a:lvl1pPr>
            <a:extLst/>
          </a:lstStyle>
          <a:p>
            <a:endParaRPr lang="sv-SE" dirty="0"/>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latinLnBrk="0">
              <a:defRPr lang="sv-SE" sz="1200">
                <a:latin typeface="Arial" panose="020B0604020202020204" pitchFamily="34" charset="0"/>
              </a:defRPr>
            </a:lvl1pPr>
            <a:extLst/>
          </a:lstStyle>
          <a:p>
            <a:fld id="{A8ADFD5B-A66C-449C-B6E8-FB716D07777D}" type="datetimeFigureOut">
              <a:rPr lang="sv-SE" smtClean="0"/>
              <a:pPr/>
              <a:t>2020-05-13</a:t>
            </a:fld>
            <a:endParaRPr lang="sv-S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rtlCol="0" anchor="ctr"/>
          <a:lstStyle/>
          <a:p>
            <a:endParaRPr lang="sv-SE"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latinLnBrk="0">
              <a:defRPr lang="sv-SE" sz="1200">
                <a:latin typeface="Arial" panose="020B0604020202020204" pitchFamily="34" charset="0"/>
              </a:defRPr>
            </a:lvl1pPr>
            <a:extLst/>
          </a:lstStyle>
          <a:p>
            <a:endParaRPr lang="sv-SE"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latinLnBrk="0">
              <a:defRPr lang="sv-SE" sz="1200">
                <a:latin typeface="Arial" panose="020B0604020202020204" pitchFamily="34" charset="0"/>
              </a:defRPr>
            </a:lvl1pPr>
            <a:extLst/>
          </a:lstStyle>
          <a:p>
            <a:fld id="{CA5D3BF3-D352-46FC-8343-31F56E6730EA}" type="slidenum">
              <a:rPr lang="sv-SE" smtClean="0"/>
              <a:pPr/>
              <a:t>‹#›</a:t>
            </a:fld>
            <a:endParaRPr lang="sv-SE" dirty="0"/>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hf hdr="0" ftr="0" dt="0"/>
  <p:notesStyle>
    <a:lvl1pPr marL="0" algn="l" rtl="0" latinLnBrk="0">
      <a:defRPr lang="sv-SE" sz="1200" kern="1200">
        <a:solidFill>
          <a:schemeClr val="tx1"/>
        </a:solidFill>
        <a:latin typeface="Arial" panose="020B0604020202020204" pitchFamily="34" charset="0"/>
        <a:ea typeface="+mn-ea"/>
        <a:cs typeface="+mn-cs"/>
      </a:defRPr>
    </a:lvl1pPr>
    <a:lvl2pPr marL="457200" algn="l" rtl="0" latinLnBrk="0">
      <a:defRPr lang="sv-SE" sz="1200" kern="1200">
        <a:solidFill>
          <a:schemeClr val="tx1"/>
        </a:solidFill>
        <a:latin typeface="Arial" panose="020B0604020202020204" pitchFamily="34" charset="0"/>
        <a:ea typeface="+mn-ea"/>
        <a:cs typeface="+mn-cs"/>
      </a:defRPr>
    </a:lvl2pPr>
    <a:lvl3pPr marL="914400" algn="l" rtl="0" latinLnBrk="0">
      <a:defRPr lang="sv-SE" sz="1200" kern="1200">
        <a:solidFill>
          <a:schemeClr val="tx1"/>
        </a:solidFill>
        <a:latin typeface="Arial" panose="020B0604020202020204" pitchFamily="34" charset="0"/>
        <a:ea typeface="+mn-ea"/>
        <a:cs typeface="+mn-cs"/>
      </a:defRPr>
    </a:lvl3pPr>
    <a:lvl4pPr marL="1371600" algn="l" rtl="0" latinLnBrk="0">
      <a:defRPr lang="sv-SE" sz="1200" kern="1200">
        <a:solidFill>
          <a:schemeClr val="tx1"/>
        </a:solidFill>
        <a:latin typeface="Arial" panose="020B0604020202020204" pitchFamily="34" charset="0"/>
        <a:ea typeface="+mn-ea"/>
        <a:cs typeface="+mn-cs"/>
      </a:defRPr>
    </a:lvl4pPr>
    <a:lvl5pPr marL="1828800" algn="l" rtl="0" latinLnBrk="0">
      <a:defRPr lang="sv-SE" sz="1200" kern="1200">
        <a:solidFill>
          <a:schemeClr val="tx1"/>
        </a:solidFill>
        <a:latin typeface="Arial" panose="020B0604020202020204" pitchFamily="34" charset="0"/>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 Image">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F1B5CD3-7E3A-674C-A9AB-D6D4A670069B}"/>
              </a:ext>
            </a:extLst>
          </p:cNvPr>
          <p:cNvSpPr>
            <a:spLocks noGrp="1"/>
          </p:cNvSpPr>
          <p:nvPr>
            <p:ph type="pic" sz="quarter" idx="17" hasCustomPrompt="1"/>
          </p:nvPr>
        </p:nvSpPr>
        <p:spPr>
          <a:xfrm>
            <a:off x="241200" y="241200"/>
            <a:ext cx="8676000" cy="4212000"/>
          </a:xfrm>
          <a:prstGeom prst="rect">
            <a:avLst/>
          </a:prstGeo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8" name="Text Placeholder 2">
            <a:extLst>
              <a:ext uri="{FF2B5EF4-FFF2-40B4-BE49-F238E27FC236}">
                <a16:creationId xmlns:a16="http://schemas.microsoft.com/office/drawing/2014/main" id="{25FF439A-8E47-4F82-A601-9F784F204EEE}"/>
              </a:ext>
            </a:extLst>
          </p:cNvPr>
          <p:cNvSpPr>
            <a:spLocks noGrp="1"/>
          </p:cNvSpPr>
          <p:nvPr>
            <p:ph type="body" sz="quarter" idx="19" hasCustomPrompt="1"/>
          </p:nvPr>
        </p:nvSpPr>
        <p:spPr>
          <a:xfrm>
            <a:off x="990000" y="1332000"/>
            <a:ext cx="7174800" cy="1047600"/>
          </a:xfrm>
          <a:prstGeom prst="rect">
            <a:avLst/>
          </a:prstGeom>
        </p:spPr>
        <p:txBody>
          <a:bodyPr lIns="0" tIns="0" rIns="0" bIns="0" anchor="b">
            <a:noAutofit/>
          </a:bodyPr>
          <a:lstStyle>
            <a:lvl1pPr marL="0" indent="0" algn="l">
              <a:lnSpc>
                <a:spcPct val="100000"/>
              </a:lnSpc>
              <a:spcBef>
                <a:spcPts val="0"/>
              </a:spcBef>
              <a:spcAft>
                <a:spcPts val="600"/>
              </a:spcAft>
              <a:buFontTx/>
              <a:buNone/>
              <a:defRPr sz="2400" b="0" cap="all" spc="200" baseline="0">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ARIAL REGULAR 24</a:t>
            </a:r>
          </a:p>
        </p:txBody>
      </p:sp>
      <p:sp>
        <p:nvSpPr>
          <p:cNvPr id="9" name="Text Placeholder 2">
            <a:extLst>
              <a:ext uri="{FF2B5EF4-FFF2-40B4-BE49-F238E27FC236}">
                <a16:creationId xmlns:a16="http://schemas.microsoft.com/office/drawing/2014/main" id="{525451A9-BF4C-4C80-8C50-F839ECCDAA5D}"/>
              </a:ext>
            </a:extLst>
          </p:cNvPr>
          <p:cNvSpPr>
            <a:spLocks noGrp="1"/>
          </p:cNvSpPr>
          <p:nvPr>
            <p:ph type="body" sz="quarter" idx="20" hasCustomPrompt="1"/>
          </p:nvPr>
        </p:nvSpPr>
        <p:spPr>
          <a:xfrm>
            <a:off x="990000" y="2516400"/>
            <a:ext cx="7174800" cy="1098000"/>
          </a:xfrm>
          <a:prstGeom prst="rect">
            <a:avLst/>
          </a:prstGeom>
        </p:spPr>
        <p:txBody>
          <a:bodyPr lIns="0" tIns="0" rIns="0" bIns="0">
            <a:noAutofit/>
          </a:bodyPr>
          <a:lstStyle>
            <a:lvl1pPr marL="0" indent="0" algn="l">
              <a:lnSpc>
                <a:spcPct val="120000"/>
              </a:lnSpc>
              <a:spcBef>
                <a:spcPts val="0"/>
              </a:spcBef>
              <a:spcAft>
                <a:spcPts val="600"/>
              </a:spcAft>
              <a:buFont typeface="Arial" panose="020B0604020202020204" pitchFamily="34" charset="0"/>
              <a:buNone/>
              <a:tabLst/>
              <a:defRPr sz="1200" b="0" spc="50" baseline="0"/>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Subhead Arial Regular 12</a:t>
            </a:r>
          </a:p>
        </p:txBody>
      </p:sp>
    </p:spTree>
    <p:extLst>
      <p:ext uri="{BB962C8B-B14F-4D97-AF65-F5344CB8AC3E}">
        <p14:creationId xmlns:p14="http://schemas.microsoft.com/office/powerpoint/2010/main" val="367359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bullets + table">
    <p:spTree>
      <p:nvGrpSpPr>
        <p:cNvPr id="1" name=""/>
        <p:cNvGrpSpPr/>
        <p:nvPr/>
      </p:nvGrpSpPr>
      <p:grpSpPr>
        <a:xfrm>
          <a:off x="0" y="0"/>
          <a:ext cx="0" cy="0"/>
          <a:chOff x="0" y="0"/>
          <a:chExt cx="0" cy="0"/>
        </a:xfrm>
      </p:grpSpPr>
      <p:sp>
        <p:nvSpPr>
          <p:cNvPr id="3" name="Platshållare för diagram 2">
            <a:extLst>
              <a:ext uri="{FF2B5EF4-FFF2-40B4-BE49-F238E27FC236}">
                <a16:creationId xmlns:a16="http://schemas.microsoft.com/office/drawing/2014/main" id="{977F06AF-A8BE-CC4C-A7E5-6B3DE046928A}"/>
              </a:ext>
            </a:extLst>
          </p:cNvPr>
          <p:cNvSpPr>
            <a:spLocks noGrp="1"/>
          </p:cNvSpPr>
          <p:nvPr>
            <p:ph type="chart" sz="quarter" idx="19" hasCustomPrompt="1"/>
          </p:nvPr>
        </p:nvSpPr>
        <p:spPr>
          <a:xfrm>
            <a:off x="4572000" y="241200"/>
            <a:ext cx="4352400" cy="4212000"/>
          </a:xfrm>
        </p:spPr>
        <p:txBody>
          <a:bodyPr tIns="251999">
            <a:normAutofit/>
          </a:bodyPr>
          <a:lstStyle>
            <a:lvl1pPr marL="0" indent="0" algn="ctr">
              <a:buNone/>
              <a:defRPr sz="1200">
                <a:solidFill>
                  <a:schemeClr val="bg1">
                    <a:lumMod val="75000"/>
                  </a:schemeClr>
                </a:solidFill>
              </a:defRPr>
            </a:lvl1pPr>
          </a:lstStyle>
          <a:p>
            <a:r>
              <a:rPr lang="sv-SE" dirty="0"/>
              <a:t>[ PLACE TABLE ]</a:t>
            </a:r>
          </a:p>
        </p:txBody>
      </p:sp>
      <p:sp>
        <p:nvSpPr>
          <p:cNvPr id="13" name="Slide Number Placeholder 4">
            <a:extLst>
              <a:ext uri="{FF2B5EF4-FFF2-40B4-BE49-F238E27FC236}">
                <a16:creationId xmlns:a16="http://schemas.microsoft.com/office/drawing/2014/main" id="{2EE5FC70-511E-234C-81B3-30672647F354}"/>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
        <p:nvSpPr>
          <p:cNvPr id="14" name="Text Placeholder 2">
            <a:extLst>
              <a:ext uri="{FF2B5EF4-FFF2-40B4-BE49-F238E27FC236}">
                <a16:creationId xmlns:a16="http://schemas.microsoft.com/office/drawing/2014/main" id="{398DE882-3E45-D544-B4B2-1F3F7B5BF0B6}"/>
              </a:ext>
            </a:extLst>
          </p:cNvPr>
          <p:cNvSpPr>
            <a:spLocks noGrp="1"/>
          </p:cNvSpPr>
          <p:nvPr>
            <p:ph type="body" sz="quarter" idx="20" hasCustomPrompt="1"/>
          </p:nvPr>
        </p:nvSpPr>
        <p:spPr>
          <a:xfrm>
            <a:off x="649538" y="1458000"/>
            <a:ext cx="3430575"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0" name="Text Placeholder 2">
            <a:extLst>
              <a:ext uri="{FF2B5EF4-FFF2-40B4-BE49-F238E27FC236}">
                <a16:creationId xmlns:a16="http://schemas.microsoft.com/office/drawing/2014/main" id="{40551973-7ED7-A049-874B-C97BCDD41A59}"/>
              </a:ext>
            </a:extLst>
          </p:cNvPr>
          <p:cNvSpPr>
            <a:spLocks noGrp="1"/>
          </p:cNvSpPr>
          <p:nvPr>
            <p:ph type="body" sz="quarter" idx="21" hasCustomPrompt="1"/>
          </p:nvPr>
        </p:nvSpPr>
        <p:spPr>
          <a:xfrm>
            <a:off x="649537" y="720000"/>
            <a:ext cx="3430575" cy="557272"/>
          </a:xfrm>
        </p:spPr>
        <p:txBody>
          <a:bodyPr lIns="0" tIns="0" rIns="0" bIns="0" anchor="b">
            <a:noAutofit/>
          </a:bodyPr>
          <a:lstStyle>
            <a:lvl1pPr marL="0" indent="0" algn="l">
              <a:lnSpc>
                <a:spcPct val="100000"/>
              </a:lnSpc>
              <a:spcBef>
                <a:spcPts val="0"/>
              </a:spcBef>
              <a:spcAft>
                <a:spcPts val="600"/>
              </a:spcAft>
              <a:buFontTx/>
              <a:buNone/>
              <a:defRPr sz="1600" b="1" cap="all" spc="150" baseline="0">
                <a:solidFill>
                  <a:schemeClr val="tx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BOLD 16</a:t>
            </a:r>
          </a:p>
        </p:txBody>
      </p:sp>
    </p:spTree>
    <p:extLst>
      <p:ext uri="{BB962C8B-B14F-4D97-AF65-F5344CB8AC3E}">
        <p14:creationId xmlns:p14="http://schemas.microsoft.com/office/powerpoint/2010/main" val="24141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line + bullets + table">
    <p:spTree>
      <p:nvGrpSpPr>
        <p:cNvPr id="1" name=""/>
        <p:cNvGrpSpPr/>
        <p:nvPr/>
      </p:nvGrpSpPr>
      <p:grpSpPr>
        <a:xfrm>
          <a:off x="0" y="0"/>
          <a:ext cx="0" cy="0"/>
          <a:chOff x="0" y="0"/>
          <a:chExt cx="0" cy="0"/>
        </a:xfrm>
      </p:grpSpPr>
      <p:sp>
        <p:nvSpPr>
          <p:cNvPr id="13" name="Slide Number Placeholder 4">
            <a:extLst>
              <a:ext uri="{FF2B5EF4-FFF2-40B4-BE49-F238E27FC236}">
                <a16:creationId xmlns:a16="http://schemas.microsoft.com/office/drawing/2014/main" id="{2EE5FC70-511E-234C-81B3-30672647F354}"/>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
        <p:nvSpPr>
          <p:cNvPr id="14" name="Text Placeholder 2">
            <a:extLst>
              <a:ext uri="{FF2B5EF4-FFF2-40B4-BE49-F238E27FC236}">
                <a16:creationId xmlns:a16="http://schemas.microsoft.com/office/drawing/2014/main" id="{398DE882-3E45-D544-B4B2-1F3F7B5BF0B6}"/>
              </a:ext>
            </a:extLst>
          </p:cNvPr>
          <p:cNvSpPr>
            <a:spLocks noGrp="1"/>
          </p:cNvSpPr>
          <p:nvPr>
            <p:ph type="body" sz="quarter" idx="20" hasCustomPrompt="1"/>
          </p:nvPr>
        </p:nvSpPr>
        <p:spPr>
          <a:xfrm>
            <a:off x="649537" y="1458000"/>
            <a:ext cx="3783600"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0" name="Text Placeholder 2">
            <a:extLst>
              <a:ext uri="{FF2B5EF4-FFF2-40B4-BE49-F238E27FC236}">
                <a16:creationId xmlns:a16="http://schemas.microsoft.com/office/drawing/2014/main" id="{40551973-7ED7-A049-874B-C97BCDD41A59}"/>
              </a:ext>
            </a:extLst>
          </p:cNvPr>
          <p:cNvSpPr>
            <a:spLocks noGrp="1"/>
          </p:cNvSpPr>
          <p:nvPr>
            <p:ph type="body" sz="quarter" idx="21" hasCustomPrompt="1"/>
          </p:nvPr>
        </p:nvSpPr>
        <p:spPr>
          <a:xfrm>
            <a:off x="649536" y="720000"/>
            <a:ext cx="7833600" cy="557272"/>
          </a:xfrm>
        </p:spPr>
        <p:txBody>
          <a:bodyPr lIns="0" tIns="0" rIns="0" bIns="0" anchor="b">
            <a:noAutofit/>
          </a:bodyPr>
          <a:lstStyle>
            <a:lvl1pPr marL="0" indent="0" algn="l">
              <a:lnSpc>
                <a:spcPct val="100000"/>
              </a:lnSpc>
              <a:spcBef>
                <a:spcPts val="0"/>
              </a:spcBef>
              <a:spcAft>
                <a:spcPts val="600"/>
              </a:spcAft>
              <a:buFontTx/>
              <a:buNone/>
              <a:defRPr sz="1600" b="1" cap="all" spc="150" baseline="0">
                <a:solidFill>
                  <a:schemeClr val="tx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BOLD 16</a:t>
            </a:r>
          </a:p>
        </p:txBody>
      </p:sp>
      <p:sp>
        <p:nvSpPr>
          <p:cNvPr id="8" name="Text Placeholder 2">
            <a:extLst>
              <a:ext uri="{FF2B5EF4-FFF2-40B4-BE49-F238E27FC236}">
                <a16:creationId xmlns:a16="http://schemas.microsoft.com/office/drawing/2014/main" id="{0966CFFE-EAA4-4647-9292-D9012E02DC75}"/>
              </a:ext>
            </a:extLst>
          </p:cNvPr>
          <p:cNvSpPr>
            <a:spLocks noGrp="1"/>
          </p:cNvSpPr>
          <p:nvPr>
            <p:ph type="body" sz="quarter" idx="22" hasCustomPrompt="1"/>
          </p:nvPr>
        </p:nvSpPr>
        <p:spPr>
          <a:xfrm>
            <a:off x="4699536" y="1458000"/>
            <a:ext cx="3783600"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Tree>
    <p:extLst>
      <p:ext uri="{BB962C8B-B14F-4D97-AF65-F5344CB8AC3E}">
        <p14:creationId xmlns:p14="http://schemas.microsoft.com/office/powerpoint/2010/main" val="2656503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laceholder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2766F2F-C0EE-6845-8002-ED7087A2FB1C}"/>
              </a:ext>
            </a:extLst>
          </p:cNvPr>
          <p:cNvSpPr>
            <a:spLocks noGrp="1"/>
          </p:cNvSpPr>
          <p:nvPr>
            <p:ph sz="quarter" idx="18" hasCustomPrompt="1"/>
          </p:nvPr>
        </p:nvSpPr>
        <p:spPr>
          <a:xfrm>
            <a:off x="241200" y="241200"/>
            <a:ext cx="8676000" cy="4212000"/>
          </a:xfrm>
        </p:spPr>
        <p:txBody>
          <a:bodyPr tIns="251999">
            <a:normAutofit/>
          </a:bodyPr>
          <a:lstStyle>
            <a:lvl1pPr marL="0" indent="0" algn="ctr">
              <a:spcBef>
                <a:spcPts val="288"/>
              </a:spcBef>
              <a:buNone/>
              <a:defRPr sz="1200">
                <a:solidFill>
                  <a:schemeClr val="bg1">
                    <a:lumMod val="75000"/>
                  </a:schemeClr>
                </a:solidFill>
              </a:defRPr>
            </a:lvl1pPr>
          </a:lstStyle>
          <a:p>
            <a:r>
              <a:rPr lang="sv-SE" dirty="0"/>
              <a:t>[ PLACE CONTENT ]</a:t>
            </a:r>
          </a:p>
        </p:txBody>
      </p:sp>
      <p:sp>
        <p:nvSpPr>
          <p:cNvPr id="10" name="Slide Number Placeholder 4">
            <a:extLst>
              <a:ext uri="{FF2B5EF4-FFF2-40B4-BE49-F238E27FC236}">
                <a16:creationId xmlns:a16="http://schemas.microsoft.com/office/drawing/2014/main" id="{0B24713B-A6E9-A74B-AB0D-9DA94147EE78}"/>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Tree>
    <p:extLst>
      <p:ext uri="{BB962C8B-B14F-4D97-AF65-F5344CB8AC3E}">
        <p14:creationId xmlns:p14="http://schemas.microsoft.com/office/powerpoint/2010/main" val="1363498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page - Image">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CF1B5CD3-7E3A-674C-A9AB-D6D4A670069B}"/>
              </a:ext>
            </a:extLst>
          </p:cNvPr>
          <p:cNvSpPr>
            <a:spLocks noGrp="1"/>
          </p:cNvSpPr>
          <p:nvPr>
            <p:ph type="pic" sz="quarter" idx="17" hasCustomPrompt="1"/>
          </p:nvPr>
        </p:nvSpPr>
        <p:spPr>
          <a:xfrm>
            <a:off x="241200" y="241200"/>
            <a:ext cx="8676000" cy="4212000"/>
          </a:xfrm>
          <a:prstGeom prst="rect">
            <a:avLst/>
          </a:prstGeo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8" name="Text Placeholder 2">
            <a:extLst>
              <a:ext uri="{FF2B5EF4-FFF2-40B4-BE49-F238E27FC236}">
                <a16:creationId xmlns:a16="http://schemas.microsoft.com/office/drawing/2014/main" id="{25FF439A-8E47-4F82-A601-9F784F204EEE}"/>
              </a:ext>
            </a:extLst>
          </p:cNvPr>
          <p:cNvSpPr>
            <a:spLocks noGrp="1"/>
          </p:cNvSpPr>
          <p:nvPr>
            <p:ph type="body" sz="quarter" idx="19" hasCustomPrompt="1"/>
          </p:nvPr>
        </p:nvSpPr>
        <p:spPr>
          <a:xfrm>
            <a:off x="990000" y="1332000"/>
            <a:ext cx="7174800" cy="1047600"/>
          </a:xfrm>
          <a:prstGeom prst="rect">
            <a:avLst/>
          </a:prstGeom>
        </p:spPr>
        <p:txBody>
          <a:bodyPr lIns="0" tIns="0" rIns="0" bIns="0" anchor="b">
            <a:noAutofit/>
          </a:bodyPr>
          <a:lstStyle>
            <a:lvl1pPr marL="0" indent="0" algn="l">
              <a:lnSpc>
                <a:spcPct val="100000"/>
              </a:lnSpc>
              <a:spcBef>
                <a:spcPts val="0"/>
              </a:spcBef>
              <a:spcAft>
                <a:spcPts val="600"/>
              </a:spcAft>
              <a:buFontTx/>
              <a:buNone/>
              <a:defRPr sz="2400" b="0" cap="all" spc="200" baseline="0">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ARIAL REGULAR 24</a:t>
            </a:r>
          </a:p>
        </p:txBody>
      </p:sp>
      <p:sp>
        <p:nvSpPr>
          <p:cNvPr id="9" name="Text Placeholder 2">
            <a:extLst>
              <a:ext uri="{FF2B5EF4-FFF2-40B4-BE49-F238E27FC236}">
                <a16:creationId xmlns:a16="http://schemas.microsoft.com/office/drawing/2014/main" id="{525451A9-BF4C-4C80-8C50-F839ECCDAA5D}"/>
              </a:ext>
            </a:extLst>
          </p:cNvPr>
          <p:cNvSpPr>
            <a:spLocks noGrp="1"/>
          </p:cNvSpPr>
          <p:nvPr>
            <p:ph type="body" sz="quarter" idx="20" hasCustomPrompt="1"/>
          </p:nvPr>
        </p:nvSpPr>
        <p:spPr>
          <a:xfrm>
            <a:off x="990000" y="2516400"/>
            <a:ext cx="7174800" cy="1098000"/>
          </a:xfrm>
          <a:prstGeom prst="rect">
            <a:avLst/>
          </a:prstGeom>
        </p:spPr>
        <p:txBody>
          <a:bodyPr lIns="0" tIns="0" rIns="0" bIns="0">
            <a:noAutofit/>
          </a:bodyPr>
          <a:lstStyle>
            <a:lvl1pPr marL="0" indent="0" algn="l">
              <a:lnSpc>
                <a:spcPct val="120000"/>
              </a:lnSpc>
              <a:spcBef>
                <a:spcPts val="0"/>
              </a:spcBef>
              <a:spcAft>
                <a:spcPts val="600"/>
              </a:spcAft>
              <a:buFont typeface="Arial" panose="020B0604020202020204" pitchFamily="34" charset="0"/>
              <a:buNone/>
              <a:tabLst/>
              <a:defRPr sz="1200" b="0" spc="50" baseline="0"/>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Subhead Arial Regular 12</a:t>
            </a:r>
          </a:p>
        </p:txBody>
      </p:sp>
    </p:spTree>
    <p:extLst>
      <p:ext uri="{BB962C8B-B14F-4D97-AF65-F5344CB8AC3E}">
        <p14:creationId xmlns:p14="http://schemas.microsoft.com/office/powerpoint/2010/main" val="151063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image + quote">
    <p:spTree>
      <p:nvGrpSpPr>
        <p:cNvPr id="1" name=""/>
        <p:cNvGrpSpPr/>
        <p:nvPr/>
      </p:nvGrpSpPr>
      <p:grpSpPr>
        <a:xfrm>
          <a:off x="0" y="0"/>
          <a:ext cx="0" cy="0"/>
          <a:chOff x="0" y="0"/>
          <a:chExt cx="0" cy="0"/>
        </a:xfrm>
      </p:grpSpPr>
      <p:sp>
        <p:nvSpPr>
          <p:cNvPr id="9" name="Platshållare för bild 4">
            <a:extLst>
              <a:ext uri="{FF2B5EF4-FFF2-40B4-BE49-F238E27FC236}">
                <a16:creationId xmlns:a16="http://schemas.microsoft.com/office/drawing/2014/main" id="{222FB749-9A5E-BD45-97B9-E0300C229C95}"/>
              </a:ext>
            </a:extLst>
          </p:cNvPr>
          <p:cNvSpPr>
            <a:spLocks noGrp="1"/>
          </p:cNvSpPr>
          <p:nvPr>
            <p:ph type="pic" sz="quarter" idx="17" hasCustomPrompt="1"/>
          </p:nvPr>
        </p:nvSpPr>
        <p:spPr>
          <a:xfrm>
            <a:off x="241200" y="241200"/>
            <a:ext cx="8676000" cy="421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7" name="Text Placeholder 6">
            <a:extLst>
              <a:ext uri="{FF2B5EF4-FFF2-40B4-BE49-F238E27FC236}">
                <a16:creationId xmlns:a16="http://schemas.microsoft.com/office/drawing/2014/main" id="{6BAF8689-44E1-A24A-A40F-68A17396B13A}"/>
              </a:ext>
            </a:extLst>
          </p:cNvPr>
          <p:cNvSpPr>
            <a:spLocks noGrp="1"/>
          </p:cNvSpPr>
          <p:nvPr>
            <p:ph type="body" sz="quarter" idx="12" hasCustomPrompt="1"/>
          </p:nvPr>
        </p:nvSpPr>
        <p:spPr>
          <a:xfrm>
            <a:off x="649541" y="1193745"/>
            <a:ext cx="4994514" cy="2270235"/>
          </a:xfrm>
        </p:spPr>
        <p:txBody>
          <a:bodyPr lIns="0" tIns="0" rIns="0" bIns="0" anchor="ctr">
            <a:noAutofit/>
          </a:bodyPr>
          <a:lstStyle>
            <a:lvl1pPr marL="0" indent="0" algn="l">
              <a:lnSpc>
                <a:spcPct val="100000"/>
              </a:lnSpc>
              <a:spcBef>
                <a:spcPts val="0"/>
              </a:spcBef>
              <a:buFont typeface="Arial" panose="020B0604020202020204" pitchFamily="34" charset="0"/>
              <a:buNone/>
              <a:defRPr sz="1600" b="0" i="1" cap="none" spc="100" baseline="0">
                <a:solidFill>
                  <a:schemeClr val="bg1"/>
                </a:solidFill>
                <a:latin typeface="+mn-lt"/>
                <a:cs typeface="Arial" panose="020B0604020202020204" pitchFamily="34" charset="0"/>
              </a:defRPr>
            </a:lvl1pPr>
            <a:lvl2pPr marL="0" indent="0">
              <a:lnSpc>
                <a:spcPct val="100000"/>
              </a:lnSpc>
              <a:spcBef>
                <a:spcPts val="0"/>
              </a:spcBef>
              <a:buNone/>
              <a:defRPr sz="1600" i="1" spc="100" baseline="0">
                <a:solidFill>
                  <a:schemeClr val="bg1"/>
                </a:solidFill>
              </a:defRPr>
            </a:lvl2pPr>
            <a:lvl3pPr marL="0" indent="0">
              <a:lnSpc>
                <a:spcPct val="100000"/>
              </a:lnSpc>
              <a:spcBef>
                <a:spcPts val="0"/>
              </a:spcBef>
              <a:buNone/>
              <a:defRPr sz="1600" i="1" spc="100" baseline="0">
                <a:solidFill>
                  <a:schemeClr val="bg1"/>
                </a:solidFill>
              </a:defRPr>
            </a:lvl3pPr>
            <a:lvl4pPr marL="0" indent="0">
              <a:lnSpc>
                <a:spcPct val="100000"/>
              </a:lnSpc>
              <a:spcBef>
                <a:spcPts val="0"/>
              </a:spcBef>
              <a:buNone/>
              <a:defRPr sz="1600" i="1" spc="100" baseline="0">
                <a:solidFill>
                  <a:schemeClr val="bg1"/>
                </a:solidFill>
              </a:defRPr>
            </a:lvl4pPr>
            <a:lvl5pPr marL="0" indent="0">
              <a:lnSpc>
                <a:spcPct val="100000"/>
              </a:lnSpc>
              <a:spcBef>
                <a:spcPts val="0"/>
              </a:spcBef>
              <a:buNone/>
              <a:defRPr sz="1600" i="1" spc="100" baseline="0">
                <a:solidFill>
                  <a:schemeClr val="bg1"/>
                </a:solidFill>
              </a:defRPr>
            </a:lvl5pPr>
          </a:lstStyle>
          <a:p>
            <a:pPr lvl="0"/>
            <a:r>
              <a:rPr lang="en-US" dirty="0"/>
              <a:t>Statement copy Arial Italic 16</a:t>
            </a:r>
          </a:p>
        </p:txBody>
      </p:sp>
    </p:spTree>
    <p:extLst>
      <p:ext uri="{BB962C8B-B14F-4D97-AF65-F5344CB8AC3E}">
        <p14:creationId xmlns:p14="http://schemas.microsoft.com/office/powerpoint/2010/main" val="1871790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on green + bull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CDDD45-2FE8-2F47-97AA-672BE80B1F07}"/>
              </a:ext>
            </a:extLst>
          </p:cNvPr>
          <p:cNvSpPr/>
          <p:nvPr userDrawn="1"/>
        </p:nvSpPr>
        <p:spPr>
          <a:xfrm>
            <a:off x="0" y="0"/>
            <a:ext cx="4572000" cy="51434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9" name="Slide Number Placeholder 4">
            <a:extLst>
              <a:ext uri="{FF2B5EF4-FFF2-40B4-BE49-F238E27FC236}">
                <a16:creationId xmlns:a16="http://schemas.microsoft.com/office/drawing/2014/main" id="{9C993CF7-3B91-5A43-9C90-46F53D431BA4}"/>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
        <p:nvSpPr>
          <p:cNvPr id="8" name="TextBox 7">
            <a:extLst>
              <a:ext uri="{FF2B5EF4-FFF2-40B4-BE49-F238E27FC236}">
                <a16:creationId xmlns:a16="http://schemas.microsoft.com/office/drawing/2014/main" id="{3B13FF14-7D55-5747-BDE1-7308C9CFD28B}"/>
              </a:ext>
            </a:extLst>
          </p:cNvPr>
          <p:cNvSpPr txBox="1"/>
          <p:nvPr userDrawn="1"/>
        </p:nvSpPr>
        <p:spPr>
          <a:xfrm>
            <a:off x="7378262" y="1933903"/>
            <a:ext cx="0" cy="0"/>
          </a:xfrm>
          <a:prstGeom prst="rect">
            <a:avLst/>
          </a:prstGeom>
          <a:noFill/>
        </p:spPr>
        <p:txBody>
          <a:bodyPr wrap="none" lIns="0" tIns="0" rIns="0" bIns="0" rtlCol="0">
            <a:noAutofit/>
          </a:bodyPr>
          <a:lstStyle/>
          <a:p>
            <a:pPr marL="136525" indent="-136525" algn="l">
              <a:buFont typeface="Arial" panose="020B0604020202020204" pitchFamily="34" charset="0"/>
              <a:buChar char="•"/>
            </a:pPr>
            <a:endParaRPr lang="en-GB" sz="1200" dirty="0" err="1">
              <a:latin typeface="+mn-lt"/>
            </a:endParaRPr>
          </a:p>
        </p:txBody>
      </p:sp>
      <p:sp>
        <p:nvSpPr>
          <p:cNvPr id="11" name="Text Placeholder 2">
            <a:extLst>
              <a:ext uri="{FF2B5EF4-FFF2-40B4-BE49-F238E27FC236}">
                <a16:creationId xmlns:a16="http://schemas.microsoft.com/office/drawing/2014/main" id="{D7A5120B-FB84-4C8F-A8AF-704708C0C7A3}"/>
              </a:ext>
            </a:extLst>
          </p:cNvPr>
          <p:cNvSpPr>
            <a:spLocks noGrp="1"/>
          </p:cNvSpPr>
          <p:nvPr>
            <p:ph type="body" sz="quarter" idx="20" hasCustomPrompt="1"/>
          </p:nvPr>
        </p:nvSpPr>
        <p:spPr>
          <a:xfrm>
            <a:off x="5050800" y="720000"/>
            <a:ext cx="3430800" cy="3499200"/>
          </a:xfrm>
        </p:spPr>
        <p:txBody>
          <a:bodyPr lIns="0" tIns="0" rIns="0" bIns="0" anchor="ctr">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solidFill>
                  <a:schemeClr val="tx1"/>
                </a:solidFill>
              </a:defRPr>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3" name="Text Placeholder 2">
            <a:extLst>
              <a:ext uri="{FF2B5EF4-FFF2-40B4-BE49-F238E27FC236}">
                <a16:creationId xmlns:a16="http://schemas.microsoft.com/office/drawing/2014/main" id="{1D71F6BF-6DDD-46FB-AC1A-29F5405449AD}"/>
              </a:ext>
            </a:extLst>
          </p:cNvPr>
          <p:cNvSpPr>
            <a:spLocks noGrp="1"/>
          </p:cNvSpPr>
          <p:nvPr>
            <p:ph type="body" sz="quarter" idx="21" hasCustomPrompt="1"/>
          </p:nvPr>
        </p:nvSpPr>
        <p:spPr>
          <a:xfrm>
            <a:off x="649537" y="720000"/>
            <a:ext cx="3430575" cy="3499200"/>
          </a:xfrm>
        </p:spPr>
        <p:txBody>
          <a:bodyPr lIns="0" tIns="0" rIns="0" bIns="0" anchor="ctr">
            <a:noAutofit/>
          </a:bodyPr>
          <a:lstStyle>
            <a:lvl1pPr marL="0" indent="0" algn="l">
              <a:lnSpc>
                <a:spcPct val="100000"/>
              </a:lnSpc>
              <a:spcBef>
                <a:spcPts val="0"/>
              </a:spcBef>
              <a:spcAft>
                <a:spcPts val="600"/>
              </a:spcAft>
              <a:buFontTx/>
              <a:buNone/>
              <a:defRPr sz="2000" b="0" cap="all" spc="200" baseline="0">
                <a:solidFill>
                  <a:schemeClr val="bg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REGULAR 20</a:t>
            </a:r>
          </a:p>
        </p:txBody>
      </p:sp>
    </p:spTree>
    <p:extLst>
      <p:ext uri="{BB962C8B-B14F-4D97-AF65-F5344CB8AC3E}">
        <p14:creationId xmlns:p14="http://schemas.microsoft.com/office/powerpoint/2010/main" val="3512153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on grey + bull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CDDD45-2FE8-2F47-97AA-672BE80B1F07}"/>
              </a:ext>
            </a:extLst>
          </p:cNvPr>
          <p:cNvSpPr/>
          <p:nvPr userDrawn="1"/>
        </p:nvSpPr>
        <p:spPr>
          <a:xfrm>
            <a:off x="0" y="0"/>
            <a:ext cx="4572000" cy="51434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9" name="Slide Number Placeholder 4">
            <a:extLst>
              <a:ext uri="{FF2B5EF4-FFF2-40B4-BE49-F238E27FC236}">
                <a16:creationId xmlns:a16="http://schemas.microsoft.com/office/drawing/2014/main" id="{9C993CF7-3B91-5A43-9C90-46F53D431BA4}"/>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
        <p:nvSpPr>
          <p:cNvPr id="8" name="TextBox 7">
            <a:extLst>
              <a:ext uri="{FF2B5EF4-FFF2-40B4-BE49-F238E27FC236}">
                <a16:creationId xmlns:a16="http://schemas.microsoft.com/office/drawing/2014/main" id="{3B13FF14-7D55-5747-BDE1-7308C9CFD28B}"/>
              </a:ext>
            </a:extLst>
          </p:cNvPr>
          <p:cNvSpPr txBox="1"/>
          <p:nvPr userDrawn="1"/>
        </p:nvSpPr>
        <p:spPr>
          <a:xfrm>
            <a:off x="7378262" y="1933903"/>
            <a:ext cx="0" cy="0"/>
          </a:xfrm>
          <a:prstGeom prst="rect">
            <a:avLst/>
          </a:prstGeom>
          <a:noFill/>
        </p:spPr>
        <p:txBody>
          <a:bodyPr wrap="none" lIns="0" tIns="0" rIns="0" bIns="0" rtlCol="0">
            <a:noAutofit/>
          </a:bodyPr>
          <a:lstStyle/>
          <a:p>
            <a:pPr marL="136525" indent="-136525" algn="l">
              <a:buFont typeface="Arial" panose="020B0604020202020204" pitchFamily="34" charset="0"/>
              <a:buChar char="•"/>
            </a:pPr>
            <a:endParaRPr lang="en-GB" sz="1200" dirty="0" err="1">
              <a:latin typeface="+mn-lt"/>
            </a:endParaRPr>
          </a:p>
        </p:txBody>
      </p:sp>
      <p:sp>
        <p:nvSpPr>
          <p:cNvPr id="10" name="Text Placeholder 2">
            <a:extLst>
              <a:ext uri="{FF2B5EF4-FFF2-40B4-BE49-F238E27FC236}">
                <a16:creationId xmlns:a16="http://schemas.microsoft.com/office/drawing/2014/main" id="{700B3B44-0872-43A1-BC33-E4EAEB9801B4}"/>
              </a:ext>
            </a:extLst>
          </p:cNvPr>
          <p:cNvSpPr>
            <a:spLocks noGrp="1"/>
          </p:cNvSpPr>
          <p:nvPr>
            <p:ph type="body" sz="quarter" idx="20" hasCustomPrompt="1"/>
          </p:nvPr>
        </p:nvSpPr>
        <p:spPr>
          <a:xfrm>
            <a:off x="5050800" y="720000"/>
            <a:ext cx="3430800" cy="3499200"/>
          </a:xfrm>
        </p:spPr>
        <p:txBody>
          <a:bodyPr lIns="0" tIns="0" rIns="0" bIns="0" anchor="ctr">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solidFill>
                  <a:schemeClr val="tx1"/>
                </a:solidFill>
              </a:defRPr>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3" name="Text Placeholder 2">
            <a:extLst>
              <a:ext uri="{FF2B5EF4-FFF2-40B4-BE49-F238E27FC236}">
                <a16:creationId xmlns:a16="http://schemas.microsoft.com/office/drawing/2014/main" id="{A0E3AA63-776B-411B-8D18-F24759DC13DF}"/>
              </a:ext>
            </a:extLst>
          </p:cNvPr>
          <p:cNvSpPr>
            <a:spLocks noGrp="1"/>
          </p:cNvSpPr>
          <p:nvPr>
            <p:ph type="body" sz="quarter" idx="21" hasCustomPrompt="1"/>
          </p:nvPr>
        </p:nvSpPr>
        <p:spPr>
          <a:xfrm>
            <a:off x="649537" y="720000"/>
            <a:ext cx="3430575" cy="3499200"/>
          </a:xfrm>
        </p:spPr>
        <p:txBody>
          <a:bodyPr lIns="0" tIns="0" rIns="0" bIns="0" anchor="ctr">
            <a:noAutofit/>
          </a:bodyPr>
          <a:lstStyle>
            <a:lvl1pPr marL="0" indent="0" algn="l">
              <a:lnSpc>
                <a:spcPct val="100000"/>
              </a:lnSpc>
              <a:spcBef>
                <a:spcPts val="0"/>
              </a:spcBef>
              <a:spcAft>
                <a:spcPts val="600"/>
              </a:spcAft>
              <a:buFontTx/>
              <a:buNone/>
              <a:defRPr sz="2000" b="0" cap="all" spc="200" baseline="0">
                <a:solidFill>
                  <a:schemeClr val="bg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REGULAR 20</a:t>
            </a:r>
          </a:p>
        </p:txBody>
      </p:sp>
    </p:spTree>
    <p:extLst>
      <p:ext uri="{BB962C8B-B14F-4D97-AF65-F5344CB8AC3E}">
        <p14:creationId xmlns:p14="http://schemas.microsoft.com/office/powerpoint/2010/main" val="2421881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on blue + bull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CDDD45-2FE8-2F47-97AA-672BE80B1F07}"/>
              </a:ext>
            </a:extLst>
          </p:cNvPr>
          <p:cNvSpPr/>
          <p:nvPr userDrawn="1"/>
        </p:nvSpPr>
        <p:spPr>
          <a:xfrm>
            <a:off x="0" y="0"/>
            <a:ext cx="4572000" cy="51434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9" name="Slide Number Placeholder 4">
            <a:extLst>
              <a:ext uri="{FF2B5EF4-FFF2-40B4-BE49-F238E27FC236}">
                <a16:creationId xmlns:a16="http://schemas.microsoft.com/office/drawing/2014/main" id="{9C993CF7-3B91-5A43-9C90-46F53D431BA4}"/>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
        <p:nvSpPr>
          <p:cNvPr id="8" name="TextBox 7">
            <a:extLst>
              <a:ext uri="{FF2B5EF4-FFF2-40B4-BE49-F238E27FC236}">
                <a16:creationId xmlns:a16="http://schemas.microsoft.com/office/drawing/2014/main" id="{3B13FF14-7D55-5747-BDE1-7308C9CFD28B}"/>
              </a:ext>
            </a:extLst>
          </p:cNvPr>
          <p:cNvSpPr txBox="1"/>
          <p:nvPr userDrawn="1"/>
        </p:nvSpPr>
        <p:spPr>
          <a:xfrm>
            <a:off x="7378262" y="1933903"/>
            <a:ext cx="0" cy="0"/>
          </a:xfrm>
          <a:prstGeom prst="rect">
            <a:avLst/>
          </a:prstGeom>
          <a:noFill/>
        </p:spPr>
        <p:txBody>
          <a:bodyPr wrap="none" lIns="0" tIns="0" rIns="0" bIns="0" rtlCol="0">
            <a:noAutofit/>
          </a:bodyPr>
          <a:lstStyle/>
          <a:p>
            <a:pPr marL="136525" indent="-136525" algn="l">
              <a:buFont typeface="Arial" panose="020B0604020202020204" pitchFamily="34" charset="0"/>
              <a:buChar char="•"/>
            </a:pPr>
            <a:endParaRPr lang="en-GB" sz="1200" dirty="0" err="1">
              <a:latin typeface="+mn-lt"/>
            </a:endParaRPr>
          </a:p>
        </p:txBody>
      </p:sp>
      <p:sp>
        <p:nvSpPr>
          <p:cNvPr id="16" name="Text Placeholder 2">
            <a:extLst>
              <a:ext uri="{FF2B5EF4-FFF2-40B4-BE49-F238E27FC236}">
                <a16:creationId xmlns:a16="http://schemas.microsoft.com/office/drawing/2014/main" id="{CC1640C3-5891-4376-9329-CFBD5DD5D32C}"/>
              </a:ext>
            </a:extLst>
          </p:cNvPr>
          <p:cNvSpPr>
            <a:spLocks noGrp="1"/>
          </p:cNvSpPr>
          <p:nvPr>
            <p:ph type="body" sz="quarter" idx="20" hasCustomPrompt="1"/>
          </p:nvPr>
        </p:nvSpPr>
        <p:spPr>
          <a:xfrm>
            <a:off x="5050800" y="720000"/>
            <a:ext cx="3430800" cy="3499200"/>
          </a:xfrm>
        </p:spPr>
        <p:txBody>
          <a:bodyPr lIns="0" tIns="0" rIns="0" bIns="0" anchor="ctr">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solidFill>
                  <a:schemeClr val="tx1"/>
                </a:solidFill>
              </a:defRPr>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7" name="Text Placeholder 2">
            <a:extLst>
              <a:ext uri="{FF2B5EF4-FFF2-40B4-BE49-F238E27FC236}">
                <a16:creationId xmlns:a16="http://schemas.microsoft.com/office/drawing/2014/main" id="{81EF373D-010B-46EF-8555-EFFB1C11F8DB}"/>
              </a:ext>
            </a:extLst>
          </p:cNvPr>
          <p:cNvSpPr>
            <a:spLocks noGrp="1"/>
          </p:cNvSpPr>
          <p:nvPr>
            <p:ph type="body" sz="quarter" idx="21" hasCustomPrompt="1"/>
          </p:nvPr>
        </p:nvSpPr>
        <p:spPr>
          <a:xfrm>
            <a:off x="649537" y="720000"/>
            <a:ext cx="3430575" cy="3499200"/>
          </a:xfrm>
        </p:spPr>
        <p:txBody>
          <a:bodyPr lIns="0" tIns="0" rIns="0" bIns="0" anchor="ctr">
            <a:noAutofit/>
          </a:bodyPr>
          <a:lstStyle>
            <a:lvl1pPr marL="0" indent="0" algn="l">
              <a:lnSpc>
                <a:spcPct val="100000"/>
              </a:lnSpc>
              <a:spcBef>
                <a:spcPts val="0"/>
              </a:spcBef>
              <a:spcAft>
                <a:spcPts val="600"/>
              </a:spcAft>
              <a:buFontTx/>
              <a:buNone/>
              <a:defRPr sz="2000" b="0" cap="all" spc="200" baseline="0">
                <a:solidFill>
                  <a:schemeClr val="bg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REGULAR 20</a:t>
            </a:r>
          </a:p>
        </p:txBody>
      </p:sp>
    </p:spTree>
    <p:extLst>
      <p:ext uri="{BB962C8B-B14F-4D97-AF65-F5344CB8AC3E}">
        <p14:creationId xmlns:p14="http://schemas.microsoft.com/office/powerpoint/2010/main" val="178412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bullets on green +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97FE75-9897-2A42-BCBC-8CBF8E4FAA05}"/>
              </a:ext>
            </a:extLst>
          </p:cNvPr>
          <p:cNvSpPr/>
          <p:nvPr userDrawn="1"/>
        </p:nvSpPr>
        <p:spPr>
          <a:xfrm>
            <a:off x="241200" y="241200"/>
            <a:ext cx="4341600" cy="421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2" name="TextBox 1">
            <a:extLst>
              <a:ext uri="{FF2B5EF4-FFF2-40B4-BE49-F238E27FC236}">
                <a16:creationId xmlns:a16="http://schemas.microsoft.com/office/drawing/2014/main" id="{95CFF338-7C04-A24D-AF42-7820748ABD3F}"/>
              </a:ext>
            </a:extLst>
          </p:cNvPr>
          <p:cNvSpPr txBox="1"/>
          <p:nvPr userDrawn="1"/>
        </p:nvSpPr>
        <p:spPr>
          <a:xfrm>
            <a:off x="941777" y="-668005"/>
            <a:ext cx="0" cy="0"/>
          </a:xfrm>
          <a:prstGeom prst="rect">
            <a:avLst/>
          </a:prstGeom>
          <a:noFill/>
        </p:spPr>
        <p:txBody>
          <a:bodyPr wrap="none" lIns="0" tIns="0" rIns="0" bIns="0" rtlCol="0">
            <a:noAutofit/>
          </a:bodyPr>
          <a:lstStyle/>
          <a:p>
            <a:pPr marL="136525" indent="-136525" algn="l">
              <a:buFont typeface="Arial" panose="020B0604020202020204" pitchFamily="34" charset="0"/>
              <a:buChar char="•"/>
            </a:pPr>
            <a:endParaRPr lang="en-GB" sz="1200" dirty="0" err="1">
              <a:latin typeface="+mn-lt"/>
            </a:endParaRPr>
          </a:p>
        </p:txBody>
      </p:sp>
      <p:sp>
        <p:nvSpPr>
          <p:cNvPr id="11" name="Platshållare för bild 4">
            <a:extLst>
              <a:ext uri="{FF2B5EF4-FFF2-40B4-BE49-F238E27FC236}">
                <a16:creationId xmlns:a16="http://schemas.microsoft.com/office/drawing/2014/main" id="{E6D97EE4-B9C0-7949-B857-B3E847053080}"/>
              </a:ext>
            </a:extLst>
          </p:cNvPr>
          <p:cNvSpPr>
            <a:spLocks noGrp="1"/>
          </p:cNvSpPr>
          <p:nvPr>
            <p:ph type="pic" sz="quarter" idx="17" hasCustomPrompt="1"/>
          </p:nvPr>
        </p:nvSpPr>
        <p:spPr>
          <a:xfrm>
            <a:off x="4582800" y="241200"/>
            <a:ext cx="4334400" cy="421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9" name="Text Placeholder 2">
            <a:extLst>
              <a:ext uri="{FF2B5EF4-FFF2-40B4-BE49-F238E27FC236}">
                <a16:creationId xmlns:a16="http://schemas.microsoft.com/office/drawing/2014/main" id="{552F5FA3-BCD5-4262-AA67-BF48E3307F31}"/>
              </a:ext>
            </a:extLst>
          </p:cNvPr>
          <p:cNvSpPr>
            <a:spLocks noGrp="1"/>
          </p:cNvSpPr>
          <p:nvPr>
            <p:ph type="body" sz="quarter" idx="20" hasCustomPrompt="1"/>
          </p:nvPr>
        </p:nvSpPr>
        <p:spPr>
          <a:xfrm>
            <a:off x="649538" y="1458000"/>
            <a:ext cx="3430575"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solidFill>
                  <a:schemeClr val="bg1"/>
                </a:solidFill>
              </a:defRPr>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4" name="Text Placeholder 2">
            <a:extLst>
              <a:ext uri="{FF2B5EF4-FFF2-40B4-BE49-F238E27FC236}">
                <a16:creationId xmlns:a16="http://schemas.microsoft.com/office/drawing/2014/main" id="{AD86974E-780B-4210-BB6F-4E1E818080CD}"/>
              </a:ext>
            </a:extLst>
          </p:cNvPr>
          <p:cNvSpPr>
            <a:spLocks noGrp="1"/>
          </p:cNvSpPr>
          <p:nvPr>
            <p:ph type="body" sz="quarter" idx="21" hasCustomPrompt="1"/>
          </p:nvPr>
        </p:nvSpPr>
        <p:spPr>
          <a:xfrm>
            <a:off x="649537" y="720000"/>
            <a:ext cx="3430575" cy="557272"/>
          </a:xfrm>
        </p:spPr>
        <p:txBody>
          <a:bodyPr lIns="0" tIns="0" rIns="0" bIns="0" anchor="b">
            <a:noAutofit/>
          </a:bodyPr>
          <a:lstStyle>
            <a:lvl1pPr marL="0" indent="0" algn="l">
              <a:lnSpc>
                <a:spcPct val="100000"/>
              </a:lnSpc>
              <a:spcBef>
                <a:spcPts val="0"/>
              </a:spcBef>
              <a:spcAft>
                <a:spcPts val="600"/>
              </a:spcAft>
              <a:buFontTx/>
              <a:buNone/>
              <a:defRPr sz="1600" b="1" cap="all" spc="150" baseline="0">
                <a:solidFill>
                  <a:schemeClr val="bg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BOLD 16</a:t>
            </a:r>
          </a:p>
        </p:txBody>
      </p:sp>
    </p:spTree>
    <p:extLst>
      <p:ext uri="{BB962C8B-B14F-4D97-AF65-F5344CB8AC3E}">
        <p14:creationId xmlns:p14="http://schemas.microsoft.com/office/powerpoint/2010/main" val="2664942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 bullets on grey +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EF3523-9F3C-A945-8A14-45E89D63D0DF}"/>
              </a:ext>
            </a:extLst>
          </p:cNvPr>
          <p:cNvSpPr/>
          <p:nvPr userDrawn="1"/>
        </p:nvSpPr>
        <p:spPr>
          <a:xfrm>
            <a:off x="241200" y="241200"/>
            <a:ext cx="4341600" cy="421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2" name="TextBox 1">
            <a:extLst>
              <a:ext uri="{FF2B5EF4-FFF2-40B4-BE49-F238E27FC236}">
                <a16:creationId xmlns:a16="http://schemas.microsoft.com/office/drawing/2014/main" id="{95CFF338-7C04-A24D-AF42-7820748ABD3F}"/>
              </a:ext>
            </a:extLst>
          </p:cNvPr>
          <p:cNvSpPr txBox="1"/>
          <p:nvPr userDrawn="1"/>
        </p:nvSpPr>
        <p:spPr>
          <a:xfrm>
            <a:off x="941777" y="-668005"/>
            <a:ext cx="0" cy="0"/>
          </a:xfrm>
          <a:prstGeom prst="rect">
            <a:avLst/>
          </a:prstGeom>
          <a:noFill/>
        </p:spPr>
        <p:txBody>
          <a:bodyPr wrap="none" lIns="0" tIns="0" rIns="0" bIns="0" rtlCol="0">
            <a:noAutofit/>
          </a:bodyPr>
          <a:lstStyle/>
          <a:p>
            <a:pPr marL="136525" indent="-136525" algn="l">
              <a:buFont typeface="Arial" panose="020B0604020202020204" pitchFamily="34" charset="0"/>
              <a:buChar char="•"/>
            </a:pPr>
            <a:endParaRPr lang="en-GB" sz="1200" dirty="0" err="1">
              <a:latin typeface="+mn-lt"/>
            </a:endParaRPr>
          </a:p>
        </p:txBody>
      </p:sp>
      <p:sp>
        <p:nvSpPr>
          <p:cNvPr id="12" name="Platshållare för bild 4">
            <a:extLst>
              <a:ext uri="{FF2B5EF4-FFF2-40B4-BE49-F238E27FC236}">
                <a16:creationId xmlns:a16="http://schemas.microsoft.com/office/drawing/2014/main" id="{D0E21DAE-3553-2C49-ABC4-99AB06034B76}"/>
              </a:ext>
            </a:extLst>
          </p:cNvPr>
          <p:cNvSpPr>
            <a:spLocks noGrp="1"/>
          </p:cNvSpPr>
          <p:nvPr>
            <p:ph type="pic" sz="quarter" idx="17" hasCustomPrompt="1"/>
          </p:nvPr>
        </p:nvSpPr>
        <p:spPr>
          <a:xfrm>
            <a:off x="4582800" y="241200"/>
            <a:ext cx="4334400" cy="421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9" name="Text Placeholder 2">
            <a:extLst>
              <a:ext uri="{FF2B5EF4-FFF2-40B4-BE49-F238E27FC236}">
                <a16:creationId xmlns:a16="http://schemas.microsoft.com/office/drawing/2014/main" id="{BBA26E4A-51A4-4FA8-BCE8-C98EE38DF88B}"/>
              </a:ext>
            </a:extLst>
          </p:cNvPr>
          <p:cNvSpPr>
            <a:spLocks noGrp="1"/>
          </p:cNvSpPr>
          <p:nvPr>
            <p:ph type="body" sz="quarter" idx="20" hasCustomPrompt="1"/>
          </p:nvPr>
        </p:nvSpPr>
        <p:spPr>
          <a:xfrm>
            <a:off x="649538" y="1458000"/>
            <a:ext cx="3430575"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solidFill>
                  <a:schemeClr val="bg1"/>
                </a:solidFill>
              </a:defRPr>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3" name="Text Placeholder 2">
            <a:extLst>
              <a:ext uri="{FF2B5EF4-FFF2-40B4-BE49-F238E27FC236}">
                <a16:creationId xmlns:a16="http://schemas.microsoft.com/office/drawing/2014/main" id="{6DA1B853-D5E0-4E44-A5F1-9F4A4DB3A14D}"/>
              </a:ext>
            </a:extLst>
          </p:cNvPr>
          <p:cNvSpPr>
            <a:spLocks noGrp="1"/>
          </p:cNvSpPr>
          <p:nvPr>
            <p:ph type="body" sz="quarter" idx="21" hasCustomPrompt="1"/>
          </p:nvPr>
        </p:nvSpPr>
        <p:spPr>
          <a:xfrm>
            <a:off x="649537" y="720000"/>
            <a:ext cx="3430575" cy="557272"/>
          </a:xfrm>
        </p:spPr>
        <p:txBody>
          <a:bodyPr lIns="0" tIns="0" rIns="0" bIns="0" anchor="b">
            <a:noAutofit/>
          </a:bodyPr>
          <a:lstStyle>
            <a:lvl1pPr marL="0" indent="0" algn="l">
              <a:lnSpc>
                <a:spcPct val="100000"/>
              </a:lnSpc>
              <a:spcBef>
                <a:spcPts val="0"/>
              </a:spcBef>
              <a:spcAft>
                <a:spcPts val="600"/>
              </a:spcAft>
              <a:buFontTx/>
              <a:buNone/>
              <a:defRPr sz="1600" b="1" cap="all" spc="150" baseline="0">
                <a:solidFill>
                  <a:schemeClr val="bg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BOLD 16</a:t>
            </a:r>
          </a:p>
        </p:txBody>
      </p:sp>
    </p:spTree>
    <p:extLst>
      <p:ext uri="{BB962C8B-B14F-4D97-AF65-F5344CB8AC3E}">
        <p14:creationId xmlns:p14="http://schemas.microsoft.com/office/powerpoint/2010/main" val="303320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FBE111-8AC6-C541-9EC9-F4FB492C7980}"/>
              </a:ext>
            </a:extLst>
          </p:cNvPr>
          <p:cNvSpPr/>
          <p:nvPr userDrawn="1"/>
        </p:nvSpPr>
        <p:spPr>
          <a:xfrm>
            <a:off x="241200" y="241200"/>
            <a:ext cx="8676000" cy="421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7" name="Text Placeholder 2">
            <a:extLst>
              <a:ext uri="{FF2B5EF4-FFF2-40B4-BE49-F238E27FC236}">
                <a16:creationId xmlns:a16="http://schemas.microsoft.com/office/drawing/2014/main" id="{569A9744-6001-4E53-B163-88D098700685}"/>
              </a:ext>
            </a:extLst>
          </p:cNvPr>
          <p:cNvSpPr>
            <a:spLocks noGrp="1"/>
          </p:cNvSpPr>
          <p:nvPr>
            <p:ph type="body" sz="quarter" idx="19" hasCustomPrompt="1"/>
          </p:nvPr>
        </p:nvSpPr>
        <p:spPr>
          <a:xfrm>
            <a:off x="990000" y="1332000"/>
            <a:ext cx="7174800" cy="1047600"/>
          </a:xfrm>
          <a:prstGeom prst="rect">
            <a:avLst/>
          </a:prstGeom>
        </p:spPr>
        <p:txBody>
          <a:bodyPr lIns="0" tIns="0" rIns="0" bIns="0" anchor="b">
            <a:noAutofit/>
          </a:bodyPr>
          <a:lstStyle>
            <a:lvl1pPr marL="0" indent="0" algn="ctr">
              <a:lnSpc>
                <a:spcPct val="100000"/>
              </a:lnSpc>
              <a:spcBef>
                <a:spcPts val="0"/>
              </a:spcBef>
              <a:spcAft>
                <a:spcPts val="600"/>
              </a:spcAft>
              <a:buFontTx/>
              <a:buNone/>
              <a:defRPr sz="2400" b="0" cap="all" spc="200" baseline="0">
                <a:solidFill>
                  <a:schemeClr val="bg1"/>
                </a:solidFill>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ARIAL REGULAR 24</a:t>
            </a:r>
          </a:p>
        </p:txBody>
      </p:sp>
      <p:sp>
        <p:nvSpPr>
          <p:cNvPr id="9" name="Text Placeholder 2">
            <a:extLst>
              <a:ext uri="{FF2B5EF4-FFF2-40B4-BE49-F238E27FC236}">
                <a16:creationId xmlns:a16="http://schemas.microsoft.com/office/drawing/2014/main" id="{32CE0946-59DA-4E10-8015-A9C52592F5A0}"/>
              </a:ext>
            </a:extLst>
          </p:cNvPr>
          <p:cNvSpPr>
            <a:spLocks noGrp="1"/>
          </p:cNvSpPr>
          <p:nvPr>
            <p:ph type="body" sz="quarter" idx="20" hasCustomPrompt="1"/>
          </p:nvPr>
        </p:nvSpPr>
        <p:spPr>
          <a:xfrm>
            <a:off x="990000" y="2516400"/>
            <a:ext cx="7174800" cy="1098000"/>
          </a:xfrm>
          <a:prstGeom prst="rect">
            <a:avLst/>
          </a:prstGeom>
        </p:spPr>
        <p:txBody>
          <a:bodyPr lIns="0" tIns="0" rIns="0" bIns="0">
            <a:noAutofit/>
          </a:bodyPr>
          <a:lstStyle>
            <a:lvl1pPr marL="0" indent="0" algn="ctr">
              <a:lnSpc>
                <a:spcPct val="120000"/>
              </a:lnSpc>
              <a:spcBef>
                <a:spcPts val="0"/>
              </a:spcBef>
              <a:spcAft>
                <a:spcPts val="600"/>
              </a:spcAft>
              <a:buFont typeface="Arial" panose="020B0604020202020204" pitchFamily="34" charset="0"/>
              <a:buNone/>
              <a:tabLst/>
              <a:defRPr sz="1200" b="0" spc="50" baseline="0">
                <a:solidFill>
                  <a:schemeClr val="bg1"/>
                </a:solidFill>
              </a:defRPr>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Subhead Arial Regular 12</a:t>
            </a:r>
          </a:p>
        </p:txBody>
      </p:sp>
    </p:spTree>
    <p:extLst>
      <p:ext uri="{BB962C8B-B14F-4D97-AF65-F5344CB8AC3E}">
        <p14:creationId xmlns:p14="http://schemas.microsoft.com/office/powerpoint/2010/main" val="1864127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 bullets on blue +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70ECB3-1F82-2B4E-9512-73C387990C74}"/>
              </a:ext>
            </a:extLst>
          </p:cNvPr>
          <p:cNvSpPr/>
          <p:nvPr userDrawn="1"/>
        </p:nvSpPr>
        <p:spPr>
          <a:xfrm>
            <a:off x="241200" y="241200"/>
            <a:ext cx="43416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2" name="TextBox 1">
            <a:extLst>
              <a:ext uri="{FF2B5EF4-FFF2-40B4-BE49-F238E27FC236}">
                <a16:creationId xmlns:a16="http://schemas.microsoft.com/office/drawing/2014/main" id="{95CFF338-7C04-A24D-AF42-7820748ABD3F}"/>
              </a:ext>
            </a:extLst>
          </p:cNvPr>
          <p:cNvSpPr txBox="1"/>
          <p:nvPr userDrawn="1"/>
        </p:nvSpPr>
        <p:spPr>
          <a:xfrm>
            <a:off x="941777" y="-668005"/>
            <a:ext cx="0" cy="0"/>
          </a:xfrm>
          <a:prstGeom prst="rect">
            <a:avLst/>
          </a:prstGeom>
          <a:noFill/>
        </p:spPr>
        <p:txBody>
          <a:bodyPr wrap="none" lIns="0" tIns="0" rIns="0" bIns="0" rtlCol="0">
            <a:noAutofit/>
          </a:bodyPr>
          <a:lstStyle/>
          <a:p>
            <a:pPr marL="136525" indent="-136525" algn="l">
              <a:buFont typeface="Arial" panose="020B0604020202020204" pitchFamily="34" charset="0"/>
              <a:buChar char="•"/>
            </a:pPr>
            <a:endParaRPr lang="en-GB" sz="1200" dirty="0" err="1">
              <a:latin typeface="+mn-lt"/>
            </a:endParaRPr>
          </a:p>
        </p:txBody>
      </p:sp>
      <p:sp>
        <p:nvSpPr>
          <p:cNvPr id="12" name="Platshållare för bild 4">
            <a:extLst>
              <a:ext uri="{FF2B5EF4-FFF2-40B4-BE49-F238E27FC236}">
                <a16:creationId xmlns:a16="http://schemas.microsoft.com/office/drawing/2014/main" id="{B153D1DC-7576-254F-8F52-F8F47E57A69D}"/>
              </a:ext>
            </a:extLst>
          </p:cNvPr>
          <p:cNvSpPr>
            <a:spLocks noGrp="1"/>
          </p:cNvSpPr>
          <p:nvPr>
            <p:ph type="pic" sz="quarter" idx="17" hasCustomPrompt="1"/>
          </p:nvPr>
        </p:nvSpPr>
        <p:spPr>
          <a:xfrm>
            <a:off x="4582800" y="241200"/>
            <a:ext cx="4334400" cy="421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9" name="Text Placeholder 2">
            <a:extLst>
              <a:ext uri="{FF2B5EF4-FFF2-40B4-BE49-F238E27FC236}">
                <a16:creationId xmlns:a16="http://schemas.microsoft.com/office/drawing/2014/main" id="{D5A434EC-7B80-4545-9443-2EBABABC620D}"/>
              </a:ext>
            </a:extLst>
          </p:cNvPr>
          <p:cNvSpPr>
            <a:spLocks noGrp="1"/>
          </p:cNvSpPr>
          <p:nvPr>
            <p:ph type="body" sz="quarter" idx="20" hasCustomPrompt="1"/>
          </p:nvPr>
        </p:nvSpPr>
        <p:spPr>
          <a:xfrm>
            <a:off x="649538" y="1458000"/>
            <a:ext cx="3430575"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solidFill>
                  <a:schemeClr val="bg1"/>
                </a:solidFill>
              </a:defRPr>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3" name="Text Placeholder 2">
            <a:extLst>
              <a:ext uri="{FF2B5EF4-FFF2-40B4-BE49-F238E27FC236}">
                <a16:creationId xmlns:a16="http://schemas.microsoft.com/office/drawing/2014/main" id="{819FCA45-6E56-4312-A416-C5945EAAD703}"/>
              </a:ext>
            </a:extLst>
          </p:cNvPr>
          <p:cNvSpPr>
            <a:spLocks noGrp="1"/>
          </p:cNvSpPr>
          <p:nvPr>
            <p:ph type="body" sz="quarter" idx="21" hasCustomPrompt="1"/>
          </p:nvPr>
        </p:nvSpPr>
        <p:spPr>
          <a:xfrm>
            <a:off x="649537" y="720000"/>
            <a:ext cx="3430575" cy="557272"/>
          </a:xfrm>
        </p:spPr>
        <p:txBody>
          <a:bodyPr lIns="0" tIns="0" rIns="0" bIns="0" anchor="b">
            <a:noAutofit/>
          </a:bodyPr>
          <a:lstStyle>
            <a:lvl1pPr marL="0" indent="0" algn="l">
              <a:lnSpc>
                <a:spcPct val="100000"/>
              </a:lnSpc>
              <a:spcBef>
                <a:spcPts val="0"/>
              </a:spcBef>
              <a:spcAft>
                <a:spcPts val="600"/>
              </a:spcAft>
              <a:buFontTx/>
              <a:buNone/>
              <a:defRPr sz="1600" b="1" cap="all" spc="150" baseline="0">
                <a:solidFill>
                  <a:schemeClr val="bg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BOLD 16</a:t>
            </a:r>
          </a:p>
        </p:txBody>
      </p:sp>
    </p:spTree>
    <p:extLst>
      <p:ext uri="{BB962C8B-B14F-4D97-AF65-F5344CB8AC3E}">
        <p14:creationId xmlns:p14="http://schemas.microsoft.com/office/powerpoint/2010/main" val="2199711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 bullets on beige +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8E49B7-A519-5547-92BF-1EE896A0651C}"/>
              </a:ext>
            </a:extLst>
          </p:cNvPr>
          <p:cNvSpPr/>
          <p:nvPr userDrawn="1"/>
        </p:nvSpPr>
        <p:spPr>
          <a:xfrm>
            <a:off x="241200" y="241200"/>
            <a:ext cx="4341600" cy="421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13" name="Platshållare för bild 4">
            <a:extLst>
              <a:ext uri="{FF2B5EF4-FFF2-40B4-BE49-F238E27FC236}">
                <a16:creationId xmlns:a16="http://schemas.microsoft.com/office/drawing/2014/main" id="{45CD5E32-DE88-4E4C-9B5F-C8535C15D284}"/>
              </a:ext>
            </a:extLst>
          </p:cNvPr>
          <p:cNvSpPr>
            <a:spLocks noGrp="1"/>
          </p:cNvSpPr>
          <p:nvPr>
            <p:ph type="pic" sz="quarter" idx="17" hasCustomPrompt="1"/>
          </p:nvPr>
        </p:nvSpPr>
        <p:spPr>
          <a:xfrm>
            <a:off x="4582800" y="241200"/>
            <a:ext cx="4334400" cy="421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9" name="Text Placeholder 2">
            <a:extLst>
              <a:ext uri="{FF2B5EF4-FFF2-40B4-BE49-F238E27FC236}">
                <a16:creationId xmlns:a16="http://schemas.microsoft.com/office/drawing/2014/main" id="{612AC83E-3869-4E4E-A474-A58C19CDA133}"/>
              </a:ext>
            </a:extLst>
          </p:cNvPr>
          <p:cNvSpPr>
            <a:spLocks noGrp="1"/>
          </p:cNvSpPr>
          <p:nvPr>
            <p:ph type="body" sz="quarter" idx="20" hasCustomPrompt="1"/>
          </p:nvPr>
        </p:nvSpPr>
        <p:spPr>
          <a:xfrm>
            <a:off x="649538" y="1458000"/>
            <a:ext cx="3430575"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endParaRPr lang="en-GB" dirty="0"/>
          </a:p>
        </p:txBody>
      </p:sp>
      <p:sp>
        <p:nvSpPr>
          <p:cNvPr id="10" name="Text Placeholder 2">
            <a:extLst>
              <a:ext uri="{FF2B5EF4-FFF2-40B4-BE49-F238E27FC236}">
                <a16:creationId xmlns:a16="http://schemas.microsoft.com/office/drawing/2014/main" id="{90D06EAF-BCFF-4441-A2E0-91D203056BBD}"/>
              </a:ext>
            </a:extLst>
          </p:cNvPr>
          <p:cNvSpPr>
            <a:spLocks noGrp="1"/>
          </p:cNvSpPr>
          <p:nvPr>
            <p:ph type="body" sz="quarter" idx="21" hasCustomPrompt="1"/>
          </p:nvPr>
        </p:nvSpPr>
        <p:spPr>
          <a:xfrm>
            <a:off x="649537" y="720000"/>
            <a:ext cx="3430575" cy="557272"/>
          </a:xfrm>
        </p:spPr>
        <p:txBody>
          <a:bodyPr lIns="0" tIns="0" rIns="0" bIns="0" anchor="b">
            <a:noAutofit/>
          </a:bodyPr>
          <a:lstStyle>
            <a:lvl1pPr marL="0" indent="0" algn="l">
              <a:lnSpc>
                <a:spcPct val="100000"/>
              </a:lnSpc>
              <a:spcBef>
                <a:spcPts val="0"/>
              </a:spcBef>
              <a:spcAft>
                <a:spcPts val="600"/>
              </a:spcAft>
              <a:buFontTx/>
              <a:buNone/>
              <a:defRPr sz="1600" b="1" cap="all" spc="150" baseline="0">
                <a:solidFill>
                  <a:schemeClr val="tx1"/>
                </a:solidFill>
                <a:latin typeface="+mj-lt"/>
              </a:defRPr>
            </a:lvl1pPr>
            <a:lvl2pPr marL="0" indent="0">
              <a:lnSpc>
                <a:spcPct val="100000"/>
              </a:lnSpc>
              <a:spcBef>
                <a:spcPts val="0"/>
              </a:spcBef>
              <a:spcAft>
                <a:spcPts val="600"/>
              </a:spcAft>
              <a:buFontTx/>
              <a:buNone/>
              <a:defRPr sz="1600" b="1" cap="all" spc="150">
                <a:solidFill>
                  <a:schemeClr val="tx1"/>
                </a:solidFill>
                <a:latin typeface="+mj-lt"/>
              </a:defRPr>
            </a:lvl2pPr>
            <a:lvl3pPr marL="0" indent="0">
              <a:lnSpc>
                <a:spcPct val="100000"/>
              </a:lnSpc>
              <a:spcBef>
                <a:spcPts val="0"/>
              </a:spcBef>
              <a:spcAft>
                <a:spcPts val="600"/>
              </a:spcAft>
              <a:buFontTx/>
              <a:buNone/>
              <a:defRPr sz="1600" b="1" cap="all" spc="150">
                <a:solidFill>
                  <a:schemeClr val="tx1"/>
                </a:solidFill>
                <a:latin typeface="+mj-lt"/>
              </a:defRPr>
            </a:lvl3pPr>
            <a:lvl4pPr marL="0" indent="0">
              <a:lnSpc>
                <a:spcPct val="100000"/>
              </a:lnSpc>
              <a:spcBef>
                <a:spcPts val="0"/>
              </a:spcBef>
              <a:spcAft>
                <a:spcPts val="600"/>
              </a:spcAft>
              <a:buFontTx/>
              <a:buNone/>
              <a:defRPr sz="1600" b="1" cap="all" spc="150">
                <a:solidFill>
                  <a:schemeClr val="tx1"/>
                </a:solidFill>
                <a:latin typeface="+mj-lt"/>
              </a:defRPr>
            </a:lvl4pPr>
            <a:lvl5pPr marL="0" indent="0">
              <a:lnSpc>
                <a:spcPct val="100000"/>
              </a:lnSpc>
              <a:spcBef>
                <a:spcPts val="0"/>
              </a:spcBef>
              <a:spcAft>
                <a:spcPts val="600"/>
              </a:spcAft>
              <a:buFontTx/>
              <a:buNone/>
              <a:defRPr sz="1600" b="1" cap="all" spc="150">
                <a:solidFill>
                  <a:schemeClr val="tx1"/>
                </a:solidFill>
                <a:latin typeface="+mj-lt"/>
              </a:defRPr>
            </a:lvl5pPr>
          </a:lstStyle>
          <a:p>
            <a:r>
              <a:rPr lang="en-GB" dirty="0"/>
              <a:t>HEADLINE ARIAL BOLD 16</a:t>
            </a:r>
          </a:p>
        </p:txBody>
      </p:sp>
    </p:spTree>
    <p:extLst>
      <p:ext uri="{BB962C8B-B14F-4D97-AF65-F5344CB8AC3E}">
        <p14:creationId xmlns:p14="http://schemas.microsoft.com/office/powerpoint/2010/main" val="108858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Gre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FBE111-8AC6-C541-9EC9-F4FB492C7980}"/>
              </a:ext>
            </a:extLst>
          </p:cNvPr>
          <p:cNvSpPr/>
          <p:nvPr userDrawn="1"/>
        </p:nvSpPr>
        <p:spPr>
          <a:xfrm>
            <a:off x="241200" y="241200"/>
            <a:ext cx="8676000" cy="421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8" name="Text Placeholder 2">
            <a:extLst>
              <a:ext uri="{FF2B5EF4-FFF2-40B4-BE49-F238E27FC236}">
                <a16:creationId xmlns:a16="http://schemas.microsoft.com/office/drawing/2014/main" id="{54CEC404-9134-4086-9CA3-5217E3015728}"/>
              </a:ext>
            </a:extLst>
          </p:cNvPr>
          <p:cNvSpPr>
            <a:spLocks noGrp="1"/>
          </p:cNvSpPr>
          <p:nvPr>
            <p:ph type="body" sz="quarter" idx="19" hasCustomPrompt="1"/>
          </p:nvPr>
        </p:nvSpPr>
        <p:spPr>
          <a:xfrm>
            <a:off x="990000" y="1332000"/>
            <a:ext cx="7174800" cy="1047600"/>
          </a:xfrm>
          <a:prstGeom prst="rect">
            <a:avLst/>
          </a:prstGeom>
        </p:spPr>
        <p:txBody>
          <a:bodyPr lIns="0" tIns="0" rIns="0" bIns="0" anchor="b">
            <a:noAutofit/>
          </a:bodyPr>
          <a:lstStyle>
            <a:lvl1pPr marL="0" indent="0" algn="ctr">
              <a:lnSpc>
                <a:spcPct val="100000"/>
              </a:lnSpc>
              <a:spcBef>
                <a:spcPts val="0"/>
              </a:spcBef>
              <a:spcAft>
                <a:spcPts val="600"/>
              </a:spcAft>
              <a:buFontTx/>
              <a:buNone/>
              <a:defRPr sz="2400" b="0" cap="all" spc="200" baseline="0">
                <a:solidFill>
                  <a:schemeClr val="bg1"/>
                </a:solidFill>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ARIAL REGULAR 24</a:t>
            </a:r>
          </a:p>
        </p:txBody>
      </p:sp>
      <p:sp>
        <p:nvSpPr>
          <p:cNvPr id="10" name="Text Placeholder 2">
            <a:extLst>
              <a:ext uri="{FF2B5EF4-FFF2-40B4-BE49-F238E27FC236}">
                <a16:creationId xmlns:a16="http://schemas.microsoft.com/office/drawing/2014/main" id="{8FCD692A-24FE-4100-8EE7-29FD2158F471}"/>
              </a:ext>
            </a:extLst>
          </p:cNvPr>
          <p:cNvSpPr>
            <a:spLocks noGrp="1"/>
          </p:cNvSpPr>
          <p:nvPr>
            <p:ph type="body" sz="quarter" idx="20" hasCustomPrompt="1"/>
          </p:nvPr>
        </p:nvSpPr>
        <p:spPr>
          <a:xfrm>
            <a:off x="990000" y="2516400"/>
            <a:ext cx="7174800" cy="1098000"/>
          </a:xfrm>
          <a:prstGeom prst="rect">
            <a:avLst/>
          </a:prstGeom>
        </p:spPr>
        <p:txBody>
          <a:bodyPr lIns="0" tIns="0" rIns="0" bIns="0">
            <a:noAutofit/>
          </a:bodyPr>
          <a:lstStyle>
            <a:lvl1pPr marL="0" indent="0" algn="ctr">
              <a:lnSpc>
                <a:spcPct val="120000"/>
              </a:lnSpc>
              <a:spcBef>
                <a:spcPts val="0"/>
              </a:spcBef>
              <a:spcAft>
                <a:spcPts val="600"/>
              </a:spcAft>
              <a:buFont typeface="Arial" panose="020B0604020202020204" pitchFamily="34" charset="0"/>
              <a:buNone/>
              <a:tabLst/>
              <a:defRPr sz="1200" b="0" spc="50" baseline="0">
                <a:solidFill>
                  <a:schemeClr val="bg1"/>
                </a:solidFill>
              </a:defRPr>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Subhead Arial Regular 12</a:t>
            </a:r>
          </a:p>
        </p:txBody>
      </p:sp>
    </p:spTree>
    <p:extLst>
      <p:ext uri="{BB962C8B-B14F-4D97-AF65-F5344CB8AC3E}">
        <p14:creationId xmlns:p14="http://schemas.microsoft.com/office/powerpoint/2010/main" val="356499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FBE111-8AC6-C541-9EC9-F4FB492C7980}"/>
              </a:ext>
            </a:extLst>
          </p:cNvPr>
          <p:cNvSpPr/>
          <p:nvPr userDrawn="1"/>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sp>
        <p:nvSpPr>
          <p:cNvPr id="11" name="Text Placeholder 2">
            <a:extLst>
              <a:ext uri="{FF2B5EF4-FFF2-40B4-BE49-F238E27FC236}">
                <a16:creationId xmlns:a16="http://schemas.microsoft.com/office/drawing/2014/main" id="{460C61F2-E94B-4C5F-9A76-3548F70A886E}"/>
              </a:ext>
            </a:extLst>
          </p:cNvPr>
          <p:cNvSpPr>
            <a:spLocks noGrp="1"/>
          </p:cNvSpPr>
          <p:nvPr>
            <p:ph type="body" sz="quarter" idx="19" hasCustomPrompt="1"/>
          </p:nvPr>
        </p:nvSpPr>
        <p:spPr>
          <a:xfrm>
            <a:off x="990000" y="1332000"/>
            <a:ext cx="7174800" cy="1047600"/>
          </a:xfrm>
          <a:prstGeom prst="rect">
            <a:avLst/>
          </a:prstGeom>
        </p:spPr>
        <p:txBody>
          <a:bodyPr lIns="0" tIns="0" rIns="0" bIns="0" anchor="b">
            <a:noAutofit/>
          </a:bodyPr>
          <a:lstStyle>
            <a:lvl1pPr marL="0" indent="0" algn="ctr">
              <a:lnSpc>
                <a:spcPct val="100000"/>
              </a:lnSpc>
              <a:spcBef>
                <a:spcPts val="0"/>
              </a:spcBef>
              <a:spcAft>
                <a:spcPts val="600"/>
              </a:spcAft>
              <a:buFontTx/>
              <a:buNone/>
              <a:defRPr sz="2400" b="0" cap="all" spc="200" baseline="0">
                <a:solidFill>
                  <a:schemeClr val="bg1"/>
                </a:solidFill>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ARIAL REGULAR 24</a:t>
            </a:r>
          </a:p>
        </p:txBody>
      </p:sp>
      <p:sp>
        <p:nvSpPr>
          <p:cNvPr id="13" name="Text Placeholder 2">
            <a:extLst>
              <a:ext uri="{FF2B5EF4-FFF2-40B4-BE49-F238E27FC236}">
                <a16:creationId xmlns:a16="http://schemas.microsoft.com/office/drawing/2014/main" id="{726B084D-B7D6-46EF-A4C9-70BB3358CB3E}"/>
              </a:ext>
            </a:extLst>
          </p:cNvPr>
          <p:cNvSpPr>
            <a:spLocks noGrp="1"/>
          </p:cNvSpPr>
          <p:nvPr>
            <p:ph type="body" sz="quarter" idx="20" hasCustomPrompt="1"/>
          </p:nvPr>
        </p:nvSpPr>
        <p:spPr>
          <a:xfrm>
            <a:off x="990000" y="2516400"/>
            <a:ext cx="7174800" cy="1098000"/>
          </a:xfrm>
          <a:prstGeom prst="rect">
            <a:avLst/>
          </a:prstGeom>
        </p:spPr>
        <p:txBody>
          <a:bodyPr lIns="0" tIns="0" rIns="0" bIns="0">
            <a:noAutofit/>
          </a:bodyPr>
          <a:lstStyle>
            <a:lvl1pPr marL="0" indent="0" algn="ctr">
              <a:lnSpc>
                <a:spcPct val="120000"/>
              </a:lnSpc>
              <a:spcBef>
                <a:spcPts val="0"/>
              </a:spcBef>
              <a:spcAft>
                <a:spcPts val="600"/>
              </a:spcAft>
              <a:buFont typeface="Arial" panose="020B0604020202020204" pitchFamily="34" charset="0"/>
              <a:buNone/>
              <a:tabLst/>
              <a:defRPr sz="1200" b="0" spc="50" baseline="0">
                <a:solidFill>
                  <a:schemeClr val="bg1"/>
                </a:solidFill>
              </a:defRPr>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Subhead Arial Regular 12</a:t>
            </a:r>
          </a:p>
        </p:txBody>
      </p:sp>
    </p:spTree>
    <p:extLst>
      <p:ext uri="{BB962C8B-B14F-4D97-AF65-F5344CB8AC3E}">
        <p14:creationId xmlns:p14="http://schemas.microsoft.com/office/powerpoint/2010/main" val="395563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rered headline + centrered tex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AF88603-F617-4FA2-A4EB-0E1BF104177C}"/>
              </a:ext>
            </a:extLst>
          </p:cNvPr>
          <p:cNvSpPr>
            <a:spLocks noGrp="1"/>
          </p:cNvSpPr>
          <p:nvPr>
            <p:ph type="body" sz="quarter" idx="19" hasCustomPrompt="1"/>
          </p:nvPr>
        </p:nvSpPr>
        <p:spPr>
          <a:xfrm>
            <a:off x="648000" y="1280157"/>
            <a:ext cx="7833600" cy="1005427"/>
          </a:xfrm>
        </p:spPr>
        <p:txBody>
          <a:bodyPr lIns="0" tIns="0" rIns="0" bIns="0" anchor="b">
            <a:noAutofit/>
          </a:bodyPr>
          <a:lstStyle>
            <a:lvl1pPr marL="0" indent="0" algn="ctr">
              <a:lnSpc>
                <a:spcPct val="100000"/>
              </a:lnSpc>
              <a:spcBef>
                <a:spcPts val="0"/>
              </a:spcBef>
              <a:spcAft>
                <a:spcPts val="600"/>
              </a:spcAft>
              <a:buFontTx/>
              <a:buNone/>
              <a:defRPr sz="1800" b="1" cap="none" spc="100" baseline="0">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t>
            </a:r>
            <a:r>
              <a:rPr lang="en-GB" dirty="0" err="1"/>
              <a:t>arial</a:t>
            </a:r>
            <a:r>
              <a:rPr lang="en-GB" dirty="0"/>
              <a:t> bold 18</a:t>
            </a:r>
          </a:p>
        </p:txBody>
      </p:sp>
      <p:sp>
        <p:nvSpPr>
          <p:cNvPr id="13" name="Text Placeholder 2">
            <a:extLst>
              <a:ext uri="{FF2B5EF4-FFF2-40B4-BE49-F238E27FC236}">
                <a16:creationId xmlns:a16="http://schemas.microsoft.com/office/drawing/2014/main" id="{70857670-ED21-1B49-A2EF-D2B7C18AE049}"/>
              </a:ext>
            </a:extLst>
          </p:cNvPr>
          <p:cNvSpPr>
            <a:spLocks noGrp="1"/>
          </p:cNvSpPr>
          <p:nvPr>
            <p:ph type="body" sz="quarter" idx="17" hasCustomPrompt="1"/>
          </p:nvPr>
        </p:nvSpPr>
        <p:spPr>
          <a:xfrm>
            <a:off x="648000" y="2466560"/>
            <a:ext cx="7833600" cy="1878413"/>
          </a:xfrm>
        </p:spPr>
        <p:txBody>
          <a:bodyPr lIns="0" tIns="0" rIns="0" bIns="0">
            <a:noAutofit/>
          </a:bodyPr>
          <a:lstStyle>
            <a:lvl1pPr marL="0" indent="0" algn="ctr">
              <a:lnSpc>
                <a:spcPct val="120000"/>
              </a:lnSpc>
              <a:spcBef>
                <a:spcPts val="0"/>
              </a:spcBef>
              <a:spcAft>
                <a:spcPts val="600"/>
              </a:spcAft>
              <a:buFont typeface="Arial" panose="020B0604020202020204" pitchFamily="34" charset="0"/>
              <a:buNone/>
              <a:tabLst/>
              <a:defRPr sz="1000" b="0" spc="50" baseline="0"/>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Body copy Arial Regular 10</a:t>
            </a:r>
          </a:p>
        </p:txBody>
      </p:sp>
    </p:spTree>
    <p:extLst>
      <p:ext uri="{BB962C8B-B14F-4D97-AF65-F5344CB8AC3E}">
        <p14:creationId xmlns:p14="http://schemas.microsoft.com/office/powerpoint/2010/main" val="334408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entrered headline + centrered text">
    <p:spTree>
      <p:nvGrpSpPr>
        <p:cNvPr id="1" name=""/>
        <p:cNvGrpSpPr/>
        <p:nvPr/>
      </p:nvGrpSpPr>
      <p:grpSpPr>
        <a:xfrm>
          <a:off x="0" y="0"/>
          <a:ext cx="0" cy="0"/>
          <a:chOff x="0" y="0"/>
          <a:chExt cx="0" cy="0"/>
        </a:xfrm>
      </p:grpSpPr>
      <p:sp>
        <p:nvSpPr>
          <p:cNvPr id="4" name="Platshållare för bild 4">
            <a:extLst>
              <a:ext uri="{FF2B5EF4-FFF2-40B4-BE49-F238E27FC236}">
                <a16:creationId xmlns:a16="http://schemas.microsoft.com/office/drawing/2014/main" id="{169BA5DF-DCC7-4303-ADDE-FACD7835BA7A}"/>
              </a:ext>
            </a:extLst>
          </p:cNvPr>
          <p:cNvSpPr>
            <a:spLocks noGrp="1"/>
          </p:cNvSpPr>
          <p:nvPr>
            <p:ph type="pic" sz="quarter" idx="20" hasCustomPrompt="1"/>
          </p:nvPr>
        </p:nvSpPr>
        <p:spPr>
          <a:xfrm>
            <a:off x="241200" y="241200"/>
            <a:ext cx="8676000" cy="421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7" name="Text Placeholder 2">
            <a:extLst>
              <a:ext uri="{FF2B5EF4-FFF2-40B4-BE49-F238E27FC236}">
                <a16:creationId xmlns:a16="http://schemas.microsoft.com/office/drawing/2014/main" id="{7AF88603-F617-4FA2-A4EB-0E1BF104177C}"/>
              </a:ext>
            </a:extLst>
          </p:cNvPr>
          <p:cNvSpPr>
            <a:spLocks noGrp="1"/>
          </p:cNvSpPr>
          <p:nvPr>
            <p:ph type="body" sz="quarter" idx="19" hasCustomPrompt="1"/>
          </p:nvPr>
        </p:nvSpPr>
        <p:spPr>
          <a:xfrm>
            <a:off x="648000" y="1280157"/>
            <a:ext cx="7833600" cy="1005427"/>
          </a:xfrm>
        </p:spPr>
        <p:txBody>
          <a:bodyPr lIns="0" tIns="0" rIns="0" bIns="0" anchor="b">
            <a:noAutofit/>
          </a:bodyPr>
          <a:lstStyle>
            <a:lvl1pPr marL="0" indent="0" algn="ctr">
              <a:lnSpc>
                <a:spcPct val="100000"/>
              </a:lnSpc>
              <a:spcBef>
                <a:spcPts val="0"/>
              </a:spcBef>
              <a:spcAft>
                <a:spcPts val="600"/>
              </a:spcAft>
              <a:buFontTx/>
              <a:buNone/>
              <a:defRPr sz="1800" b="1" cap="none" spc="100" baseline="0">
                <a:solidFill>
                  <a:schemeClr val="bg1"/>
                </a:solidFill>
                <a:latin typeface="+mj-lt"/>
              </a:defRPr>
            </a:lvl1pPr>
            <a:lvl2pPr marL="0" indent="0" algn="ctr">
              <a:lnSpc>
                <a:spcPct val="100000"/>
              </a:lnSpc>
              <a:spcBef>
                <a:spcPts val="0"/>
              </a:spcBef>
              <a:spcAft>
                <a:spcPts val="600"/>
              </a:spcAft>
              <a:buFontTx/>
              <a:buNone/>
              <a:defRPr sz="1600" b="1" cap="all" spc="150">
                <a:latin typeface="+mj-lt"/>
              </a:defRPr>
            </a:lvl2pPr>
            <a:lvl3pPr marL="0" indent="0" algn="ctr">
              <a:lnSpc>
                <a:spcPct val="100000"/>
              </a:lnSpc>
              <a:spcBef>
                <a:spcPts val="0"/>
              </a:spcBef>
              <a:spcAft>
                <a:spcPts val="600"/>
              </a:spcAft>
              <a:buFontTx/>
              <a:buNone/>
              <a:defRPr sz="1600" b="1" cap="all" spc="150">
                <a:latin typeface="+mj-lt"/>
              </a:defRPr>
            </a:lvl3pPr>
            <a:lvl4pPr marL="0" indent="0" algn="ctr">
              <a:lnSpc>
                <a:spcPct val="100000"/>
              </a:lnSpc>
              <a:spcBef>
                <a:spcPts val="0"/>
              </a:spcBef>
              <a:spcAft>
                <a:spcPts val="600"/>
              </a:spcAft>
              <a:buFontTx/>
              <a:buNone/>
              <a:defRPr sz="1600" b="1" cap="all" spc="150">
                <a:latin typeface="+mj-lt"/>
              </a:defRPr>
            </a:lvl4pPr>
            <a:lvl5pPr marL="0" indent="0" algn="ctr">
              <a:lnSpc>
                <a:spcPct val="100000"/>
              </a:lnSpc>
              <a:spcBef>
                <a:spcPts val="0"/>
              </a:spcBef>
              <a:spcAft>
                <a:spcPts val="600"/>
              </a:spcAft>
              <a:buFontTx/>
              <a:buNone/>
              <a:defRPr sz="1600" b="1" cap="all" spc="150">
                <a:latin typeface="+mj-lt"/>
              </a:defRPr>
            </a:lvl5pPr>
          </a:lstStyle>
          <a:p>
            <a:r>
              <a:rPr lang="en-GB" dirty="0"/>
              <a:t>Headline </a:t>
            </a:r>
            <a:r>
              <a:rPr lang="en-GB" dirty="0" err="1"/>
              <a:t>arial</a:t>
            </a:r>
            <a:r>
              <a:rPr lang="en-GB" dirty="0"/>
              <a:t> bold 18</a:t>
            </a:r>
          </a:p>
        </p:txBody>
      </p:sp>
      <p:sp>
        <p:nvSpPr>
          <p:cNvPr id="13" name="Text Placeholder 2">
            <a:extLst>
              <a:ext uri="{FF2B5EF4-FFF2-40B4-BE49-F238E27FC236}">
                <a16:creationId xmlns:a16="http://schemas.microsoft.com/office/drawing/2014/main" id="{70857670-ED21-1B49-A2EF-D2B7C18AE049}"/>
              </a:ext>
            </a:extLst>
          </p:cNvPr>
          <p:cNvSpPr>
            <a:spLocks noGrp="1"/>
          </p:cNvSpPr>
          <p:nvPr>
            <p:ph type="body" sz="quarter" idx="17" hasCustomPrompt="1"/>
          </p:nvPr>
        </p:nvSpPr>
        <p:spPr>
          <a:xfrm>
            <a:off x="648000" y="2466560"/>
            <a:ext cx="7833600" cy="1878413"/>
          </a:xfrm>
        </p:spPr>
        <p:txBody>
          <a:bodyPr lIns="0" tIns="0" rIns="0" bIns="0">
            <a:noAutofit/>
          </a:bodyPr>
          <a:lstStyle>
            <a:lvl1pPr marL="0" indent="0" algn="ctr">
              <a:lnSpc>
                <a:spcPct val="120000"/>
              </a:lnSpc>
              <a:spcBef>
                <a:spcPts val="0"/>
              </a:spcBef>
              <a:spcAft>
                <a:spcPts val="600"/>
              </a:spcAft>
              <a:buFont typeface="Arial" panose="020B0604020202020204" pitchFamily="34" charset="0"/>
              <a:buNone/>
              <a:tabLst/>
              <a:defRPr sz="1000" b="0" spc="50" baseline="0">
                <a:solidFill>
                  <a:schemeClr val="bg1"/>
                </a:solidFill>
              </a:defRPr>
            </a:lvl1pPr>
            <a:lvl2pPr marL="100800" indent="-99450" algn="ctr">
              <a:lnSpc>
                <a:spcPct val="120000"/>
              </a:lnSpc>
              <a:spcBef>
                <a:spcPts val="0"/>
              </a:spcBef>
              <a:spcAft>
                <a:spcPts val="600"/>
              </a:spcAft>
              <a:buFont typeface="Arial" panose="020B0604020202020204" pitchFamily="34" charset="0"/>
              <a:buChar char="•"/>
              <a:defRPr sz="1200"/>
            </a:lvl2pPr>
            <a:lvl3pPr marL="100800" indent="-99450" algn="ctr">
              <a:lnSpc>
                <a:spcPct val="120000"/>
              </a:lnSpc>
              <a:spcBef>
                <a:spcPts val="0"/>
              </a:spcBef>
              <a:spcAft>
                <a:spcPts val="600"/>
              </a:spcAft>
              <a:buFont typeface="Arial" panose="020B0604020202020204" pitchFamily="34" charset="0"/>
              <a:buChar char="•"/>
              <a:defRPr sz="1200"/>
            </a:lvl3pPr>
            <a:lvl4pPr marL="100800" indent="-99450" algn="ctr">
              <a:lnSpc>
                <a:spcPct val="120000"/>
              </a:lnSpc>
              <a:spcBef>
                <a:spcPts val="0"/>
              </a:spcBef>
              <a:spcAft>
                <a:spcPts val="600"/>
              </a:spcAft>
              <a:buFont typeface="Arial" panose="020B0604020202020204" pitchFamily="34" charset="0"/>
              <a:buChar char="•"/>
              <a:defRPr sz="1200"/>
            </a:lvl4pPr>
            <a:lvl5pPr marL="100800" indent="-99450" algn="ctr">
              <a:lnSpc>
                <a:spcPct val="120000"/>
              </a:lnSpc>
              <a:spcBef>
                <a:spcPts val="0"/>
              </a:spcBef>
              <a:spcAft>
                <a:spcPts val="600"/>
              </a:spcAft>
              <a:buFont typeface="Arial" panose="020B0604020202020204" pitchFamily="34" charset="0"/>
              <a:buChar char="•"/>
              <a:defRPr sz="1200"/>
            </a:lvl5pPr>
          </a:lstStyle>
          <a:p>
            <a:r>
              <a:rPr lang="en-GB" dirty="0"/>
              <a:t>Body copy Arial Regular 10</a:t>
            </a:r>
          </a:p>
        </p:txBody>
      </p:sp>
    </p:spTree>
    <p:extLst>
      <p:ext uri="{BB962C8B-B14F-4D97-AF65-F5344CB8AC3E}">
        <p14:creationId xmlns:p14="http://schemas.microsoft.com/office/powerpoint/2010/main" val="206876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ide headline + bullets">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AF88603-F617-4FA2-A4EB-0E1BF104177C}"/>
              </a:ext>
            </a:extLst>
          </p:cNvPr>
          <p:cNvSpPr>
            <a:spLocks noGrp="1"/>
          </p:cNvSpPr>
          <p:nvPr>
            <p:ph type="body" sz="quarter" idx="19" hasCustomPrompt="1"/>
          </p:nvPr>
        </p:nvSpPr>
        <p:spPr>
          <a:xfrm>
            <a:off x="649541" y="720000"/>
            <a:ext cx="7832320" cy="557272"/>
          </a:xfrm>
        </p:spPr>
        <p:txBody>
          <a:bodyPr lIns="0" tIns="0" rIns="0" bIns="0" anchor="b">
            <a:noAutofit/>
          </a:bodyPr>
          <a:lstStyle>
            <a:lvl1pPr marL="0" indent="0" algn="l">
              <a:lnSpc>
                <a:spcPct val="100000"/>
              </a:lnSpc>
              <a:spcBef>
                <a:spcPts val="0"/>
              </a:spcBef>
              <a:spcAft>
                <a:spcPts val="600"/>
              </a:spcAft>
              <a:buFont typeface="Arial" panose="020B0604020202020204" pitchFamily="34" charset="0"/>
              <a:buNone/>
              <a:defRPr sz="1600" b="1" cap="all" spc="150" baseline="0">
                <a:latin typeface="+mj-lt"/>
              </a:defRPr>
            </a:lvl1pPr>
            <a:lvl2pPr marL="0" indent="0">
              <a:lnSpc>
                <a:spcPct val="100000"/>
              </a:lnSpc>
              <a:spcBef>
                <a:spcPts val="0"/>
              </a:spcBef>
              <a:spcAft>
                <a:spcPts val="600"/>
              </a:spcAft>
              <a:buFont typeface="Arial" panose="020B0604020202020204" pitchFamily="34" charset="0"/>
              <a:buNone/>
              <a:defRPr sz="1600" b="1" cap="all" spc="150">
                <a:latin typeface="+mj-lt"/>
              </a:defRPr>
            </a:lvl2pPr>
            <a:lvl3pPr marL="0" indent="0">
              <a:lnSpc>
                <a:spcPct val="100000"/>
              </a:lnSpc>
              <a:spcBef>
                <a:spcPts val="0"/>
              </a:spcBef>
              <a:spcAft>
                <a:spcPts val="600"/>
              </a:spcAft>
              <a:buFont typeface="Arial" panose="020B0604020202020204" pitchFamily="34" charset="0"/>
              <a:buNone/>
              <a:defRPr sz="1600" b="1" cap="all" spc="150">
                <a:latin typeface="+mj-lt"/>
              </a:defRPr>
            </a:lvl3pPr>
            <a:lvl4pPr marL="0" indent="0">
              <a:lnSpc>
                <a:spcPct val="100000"/>
              </a:lnSpc>
              <a:spcBef>
                <a:spcPts val="0"/>
              </a:spcBef>
              <a:spcAft>
                <a:spcPts val="600"/>
              </a:spcAft>
              <a:buFont typeface="Arial" panose="020B0604020202020204" pitchFamily="34" charset="0"/>
              <a:buNone/>
              <a:defRPr sz="1600" b="1" cap="all" spc="150">
                <a:latin typeface="+mj-lt"/>
              </a:defRPr>
            </a:lvl4pPr>
            <a:lvl5pPr marL="0" indent="0">
              <a:lnSpc>
                <a:spcPct val="100000"/>
              </a:lnSpc>
              <a:spcBef>
                <a:spcPts val="0"/>
              </a:spcBef>
              <a:spcAft>
                <a:spcPts val="600"/>
              </a:spcAft>
              <a:buFont typeface="Arial" panose="020B0604020202020204" pitchFamily="34" charset="0"/>
              <a:buNone/>
              <a:defRPr sz="1600" b="1" cap="all" spc="150">
                <a:latin typeface="+mj-lt"/>
              </a:defRPr>
            </a:lvl5pPr>
          </a:lstStyle>
          <a:p>
            <a:r>
              <a:rPr lang="sv-SE" dirty="0"/>
              <a:t>HEADLINE ARIAL BOLD 16</a:t>
            </a:r>
          </a:p>
        </p:txBody>
      </p:sp>
      <p:sp>
        <p:nvSpPr>
          <p:cNvPr id="12" name="Slide Number Placeholder 4">
            <a:extLst>
              <a:ext uri="{FF2B5EF4-FFF2-40B4-BE49-F238E27FC236}">
                <a16:creationId xmlns:a16="http://schemas.microsoft.com/office/drawing/2014/main" id="{0285968A-487E-8641-B282-0D5643E9BE8F}"/>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
        <p:nvSpPr>
          <p:cNvPr id="13" name="Text Placeholder 2">
            <a:extLst>
              <a:ext uri="{FF2B5EF4-FFF2-40B4-BE49-F238E27FC236}">
                <a16:creationId xmlns:a16="http://schemas.microsoft.com/office/drawing/2014/main" id="{B116E34A-9C7D-E44A-82A8-A832722AFBB8}"/>
              </a:ext>
            </a:extLst>
          </p:cNvPr>
          <p:cNvSpPr>
            <a:spLocks noGrp="1"/>
          </p:cNvSpPr>
          <p:nvPr>
            <p:ph type="body" sz="quarter" idx="17" hasCustomPrompt="1"/>
          </p:nvPr>
        </p:nvSpPr>
        <p:spPr>
          <a:xfrm>
            <a:off x="649538" y="1458000"/>
            <a:ext cx="7832319" cy="2700000"/>
          </a:xfrm>
        </p:spPr>
        <p:txBody>
          <a:bodyPr lIns="0" tIns="0" rIns="0" bIns="0">
            <a:noAutofit/>
          </a:bodyPr>
          <a:lstStyle>
            <a:lvl1pPr marL="100800" indent="-99450" algn="l">
              <a:lnSpc>
                <a:spcPct val="120000"/>
              </a:lnSpc>
              <a:spcBef>
                <a:spcPts val="0"/>
              </a:spcBef>
              <a:spcAft>
                <a:spcPts val="600"/>
              </a:spcAft>
              <a:buFont typeface="Arial" panose="020B0604020202020204" pitchFamily="34" charset="0"/>
              <a:buChar char="•"/>
              <a:tabLst/>
              <a:defRPr sz="1200" b="0" spc="50" baseline="0"/>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p>
        </p:txBody>
      </p:sp>
    </p:spTree>
    <p:extLst>
      <p:ext uri="{BB962C8B-B14F-4D97-AF65-F5344CB8AC3E}">
        <p14:creationId xmlns:p14="http://schemas.microsoft.com/office/powerpoint/2010/main" val="279601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Headline + Bulle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E2B20C7-614D-C74A-8DFF-158956493689}"/>
              </a:ext>
            </a:extLst>
          </p:cNvPr>
          <p:cNvSpPr>
            <a:spLocks noGrp="1"/>
          </p:cNvSpPr>
          <p:nvPr>
            <p:ph type="pic" sz="quarter" idx="18" hasCustomPrompt="1"/>
          </p:nvPr>
        </p:nvSpPr>
        <p:spPr>
          <a:xfrm>
            <a:off x="0" y="0"/>
            <a:ext cx="4572000" cy="51435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6" name="Text Placeholder 2">
            <a:extLst>
              <a:ext uri="{FF2B5EF4-FFF2-40B4-BE49-F238E27FC236}">
                <a16:creationId xmlns:a16="http://schemas.microsoft.com/office/drawing/2014/main" id="{91E0FEAA-650B-4B41-8C1B-8243AE73C5E3}"/>
              </a:ext>
            </a:extLst>
          </p:cNvPr>
          <p:cNvSpPr>
            <a:spLocks noGrp="1"/>
          </p:cNvSpPr>
          <p:nvPr>
            <p:ph type="body" sz="quarter" idx="19" hasCustomPrompt="1"/>
          </p:nvPr>
        </p:nvSpPr>
        <p:spPr>
          <a:xfrm>
            <a:off x="5051282" y="720000"/>
            <a:ext cx="3430576" cy="557272"/>
          </a:xfrm>
        </p:spPr>
        <p:txBody>
          <a:bodyPr lIns="0" tIns="0" rIns="0" bIns="0" anchor="b">
            <a:noAutofit/>
          </a:bodyPr>
          <a:lstStyle>
            <a:lvl1pPr marL="0" indent="0" algn="l">
              <a:lnSpc>
                <a:spcPct val="100000"/>
              </a:lnSpc>
              <a:spcBef>
                <a:spcPts val="0"/>
              </a:spcBef>
              <a:spcAft>
                <a:spcPts val="600"/>
              </a:spcAft>
              <a:buFontTx/>
              <a:buNone/>
              <a:defRPr sz="1600" b="1" i="0" cap="all" spc="150" baseline="0">
                <a:solidFill>
                  <a:schemeClr val="tx1"/>
                </a:solidFill>
                <a:latin typeface="+mj-lt"/>
              </a:defRPr>
            </a:lvl1pPr>
            <a:lvl2pPr marL="0" indent="0">
              <a:lnSpc>
                <a:spcPct val="100000"/>
              </a:lnSpc>
              <a:spcBef>
                <a:spcPts val="0"/>
              </a:spcBef>
              <a:spcAft>
                <a:spcPts val="600"/>
              </a:spcAft>
              <a:buFontTx/>
              <a:buNone/>
              <a:defRPr sz="1600" b="1" i="0" cap="all" spc="150">
                <a:latin typeface="+mj-lt"/>
              </a:defRPr>
            </a:lvl2pPr>
            <a:lvl3pPr marL="0" indent="0">
              <a:lnSpc>
                <a:spcPct val="100000"/>
              </a:lnSpc>
              <a:spcBef>
                <a:spcPts val="0"/>
              </a:spcBef>
              <a:spcAft>
                <a:spcPts val="600"/>
              </a:spcAft>
              <a:buFontTx/>
              <a:buNone/>
              <a:defRPr sz="1600" b="1" i="0" cap="all" spc="150">
                <a:latin typeface="+mj-lt"/>
              </a:defRPr>
            </a:lvl3pPr>
            <a:lvl4pPr marL="0" indent="0">
              <a:lnSpc>
                <a:spcPct val="100000"/>
              </a:lnSpc>
              <a:spcBef>
                <a:spcPts val="0"/>
              </a:spcBef>
              <a:spcAft>
                <a:spcPts val="600"/>
              </a:spcAft>
              <a:buFontTx/>
              <a:buNone/>
              <a:defRPr sz="1600" b="1" i="0" cap="all" spc="150">
                <a:latin typeface="+mj-lt"/>
              </a:defRPr>
            </a:lvl4pPr>
            <a:lvl5pPr marL="0" indent="0">
              <a:lnSpc>
                <a:spcPct val="100000"/>
              </a:lnSpc>
              <a:spcBef>
                <a:spcPts val="0"/>
              </a:spcBef>
              <a:spcAft>
                <a:spcPts val="600"/>
              </a:spcAft>
              <a:buFontTx/>
              <a:buNone/>
              <a:defRPr sz="1600" b="1" i="0" cap="all" spc="150">
                <a:latin typeface="+mj-lt"/>
              </a:defRPr>
            </a:lvl5pPr>
          </a:lstStyle>
          <a:p>
            <a:r>
              <a:rPr lang="en-GB" dirty="0"/>
              <a:t>HEADLINE ARIAL BOLD 16</a:t>
            </a:r>
          </a:p>
        </p:txBody>
      </p:sp>
      <p:sp>
        <p:nvSpPr>
          <p:cNvPr id="9" name="Slide Number Placeholder 4">
            <a:extLst>
              <a:ext uri="{FF2B5EF4-FFF2-40B4-BE49-F238E27FC236}">
                <a16:creationId xmlns:a16="http://schemas.microsoft.com/office/drawing/2014/main" id="{15D31981-3529-A34B-92AD-7A6EEF579D02}"/>
              </a:ext>
            </a:extLst>
          </p:cNvPr>
          <p:cNvSpPr>
            <a:spLocks noGrp="1"/>
          </p:cNvSpPr>
          <p:nvPr>
            <p:ph type="sldNum" sz="quarter" idx="4"/>
          </p:nvPr>
        </p:nvSpPr>
        <p:spPr>
          <a:xfrm>
            <a:off x="8331776" y="205980"/>
            <a:ext cx="578224" cy="123474"/>
          </a:xfrm>
          <a:prstGeom prst="rect">
            <a:avLst/>
          </a:prstGeom>
        </p:spPr>
        <p:txBody>
          <a:bodyPr vert="horz" lIns="0" tIns="0" rIns="0" bIns="0" rtlCol="0" anchor="t" anchorCtr="0"/>
          <a:lstStyle>
            <a:lvl1pPr algn="r">
              <a:defRPr sz="600">
                <a:solidFill>
                  <a:schemeClr val="bg1">
                    <a:lumMod val="50000"/>
                  </a:schemeClr>
                </a:solidFill>
              </a:defRPr>
            </a:lvl1pPr>
          </a:lstStyle>
          <a:p>
            <a:fld id="{B4138496-E3FE-194E-B27B-8B67E086894D}" type="slidenum">
              <a:rPr lang="en-GB" smtClean="0"/>
              <a:pPr/>
              <a:t>‹#›</a:t>
            </a:fld>
            <a:endParaRPr lang="en-GB" dirty="0"/>
          </a:p>
        </p:txBody>
      </p:sp>
      <p:sp>
        <p:nvSpPr>
          <p:cNvPr id="12" name="Text Placeholder 2">
            <a:extLst>
              <a:ext uri="{FF2B5EF4-FFF2-40B4-BE49-F238E27FC236}">
                <a16:creationId xmlns:a16="http://schemas.microsoft.com/office/drawing/2014/main" id="{C66099CD-8EB2-FF46-AF7D-26E92905D861}"/>
              </a:ext>
            </a:extLst>
          </p:cNvPr>
          <p:cNvSpPr>
            <a:spLocks noGrp="1"/>
          </p:cNvSpPr>
          <p:nvPr>
            <p:ph type="body" sz="quarter" idx="17" hasCustomPrompt="1"/>
          </p:nvPr>
        </p:nvSpPr>
        <p:spPr>
          <a:xfrm>
            <a:off x="5051282" y="1458000"/>
            <a:ext cx="3430576" cy="2700000"/>
          </a:xfrm>
        </p:spPr>
        <p:txBody>
          <a:bodyPr lIns="0" tIns="0" rIns="0" bIns="0">
            <a:noAutofit/>
          </a:bodyPr>
          <a:lstStyle>
            <a:lvl1pPr marL="100800" indent="-100800" algn="l">
              <a:lnSpc>
                <a:spcPct val="120000"/>
              </a:lnSpc>
              <a:spcBef>
                <a:spcPts val="0"/>
              </a:spcBef>
              <a:spcAft>
                <a:spcPts val="600"/>
              </a:spcAft>
              <a:buFont typeface="Arial" panose="020B0604020202020204" pitchFamily="34" charset="0"/>
              <a:buChar char="•"/>
              <a:tabLst/>
              <a:defRPr sz="1200" b="0" spc="50" baseline="0"/>
            </a:lvl1pPr>
            <a:lvl2pPr marL="0" indent="0">
              <a:lnSpc>
                <a:spcPct val="120000"/>
              </a:lnSpc>
              <a:spcBef>
                <a:spcPts val="0"/>
              </a:spcBef>
              <a:spcAft>
                <a:spcPts val="600"/>
              </a:spcAft>
              <a:buFont typeface="Arial" panose="020B0604020202020204" pitchFamily="34" charset="0"/>
              <a:buNone/>
              <a:defRPr sz="1200"/>
            </a:lvl2pPr>
            <a:lvl3pPr marL="0" indent="0">
              <a:lnSpc>
                <a:spcPct val="120000"/>
              </a:lnSpc>
              <a:spcBef>
                <a:spcPts val="0"/>
              </a:spcBef>
              <a:spcAft>
                <a:spcPts val="600"/>
              </a:spcAft>
              <a:buFont typeface="Arial" panose="020B0604020202020204" pitchFamily="34" charset="0"/>
              <a:buNone/>
              <a:defRPr sz="1200"/>
            </a:lvl3pPr>
            <a:lvl4pPr marL="0" indent="0">
              <a:lnSpc>
                <a:spcPct val="120000"/>
              </a:lnSpc>
              <a:spcBef>
                <a:spcPts val="0"/>
              </a:spcBef>
              <a:spcAft>
                <a:spcPts val="600"/>
              </a:spcAft>
              <a:buFont typeface="Arial" panose="020B0604020202020204" pitchFamily="34" charset="0"/>
              <a:buNone/>
              <a:defRPr sz="1200"/>
            </a:lvl4pPr>
            <a:lvl5pPr marL="0" indent="0">
              <a:lnSpc>
                <a:spcPct val="120000"/>
              </a:lnSpc>
              <a:spcBef>
                <a:spcPts val="0"/>
              </a:spcBef>
              <a:spcAft>
                <a:spcPts val="600"/>
              </a:spcAft>
              <a:buFont typeface="Arial" panose="020B0604020202020204" pitchFamily="34" charset="0"/>
              <a:buNone/>
              <a:defRPr sz="1200"/>
            </a:lvl5pPr>
          </a:lstStyle>
          <a:p>
            <a:r>
              <a:rPr lang="sv-SE" dirty="0"/>
              <a:t>Body copy Arial </a:t>
            </a:r>
            <a:r>
              <a:rPr lang="sv-SE" dirty="0" err="1"/>
              <a:t>Regular</a:t>
            </a:r>
            <a:r>
              <a:rPr lang="sv-SE" dirty="0"/>
              <a:t> 12</a:t>
            </a:r>
          </a:p>
        </p:txBody>
      </p:sp>
    </p:spTree>
    <p:extLst>
      <p:ext uri="{BB962C8B-B14F-4D97-AF65-F5344CB8AC3E}">
        <p14:creationId xmlns:p14="http://schemas.microsoft.com/office/powerpoint/2010/main" val="77614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image + Centrered headline">
    <p:spTree>
      <p:nvGrpSpPr>
        <p:cNvPr id="1" name=""/>
        <p:cNvGrpSpPr/>
        <p:nvPr/>
      </p:nvGrpSpPr>
      <p:grpSpPr>
        <a:xfrm>
          <a:off x="0" y="0"/>
          <a:ext cx="0" cy="0"/>
          <a:chOff x="0" y="0"/>
          <a:chExt cx="0" cy="0"/>
        </a:xfrm>
      </p:grpSpPr>
      <p:sp>
        <p:nvSpPr>
          <p:cNvPr id="6" name="Platshållare för bild 4">
            <a:extLst>
              <a:ext uri="{FF2B5EF4-FFF2-40B4-BE49-F238E27FC236}">
                <a16:creationId xmlns:a16="http://schemas.microsoft.com/office/drawing/2014/main" id="{90AB0084-A9A1-5C4F-A88B-300A7D197993}"/>
              </a:ext>
            </a:extLst>
          </p:cNvPr>
          <p:cNvSpPr>
            <a:spLocks noGrp="1"/>
          </p:cNvSpPr>
          <p:nvPr>
            <p:ph type="pic" sz="quarter" idx="17" hasCustomPrompt="1"/>
          </p:nvPr>
        </p:nvSpPr>
        <p:spPr>
          <a:xfrm>
            <a:off x="241200" y="241200"/>
            <a:ext cx="8676000" cy="4212000"/>
          </a:xfrm>
          <a:solidFill>
            <a:schemeClr val="bg1">
              <a:lumMod val="85000"/>
            </a:schemeClr>
          </a:solidFill>
        </p:spPr>
        <p:txBody>
          <a:bodyPr tIns="251999">
            <a:normAutofit/>
          </a:bodyPr>
          <a:lstStyle>
            <a:lvl1pPr marL="0" indent="0" algn="ctr">
              <a:buNone/>
              <a:defRPr sz="1200">
                <a:solidFill>
                  <a:schemeClr val="bg1">
                    <a:lumMod val="75000"/>
                  </a:schemeClr>
                </a:solidFill>
              </a:defRPr>
            </a:lvl1pPr>
          </a:lstStyle>
          <a:p>
            <a:r>
              <a:rPr lang="sv-SE" dirty="0"/>
              <a:t>[ PLACE IMAGE ]</a:t>
            </a:r>
          </a:p>
        </p:txBody>
      </p:sp>
      <p:sp>
        <p:nvSpPr>
          <p:cNvPr id="8" name="Text Placeholder 6">
            <a:extLst>
              <a:ext uri="{FF2B5EF4-FFF2-40B4-BE49-F238E27FC236}">
                <a16:creationId xmlns:a16="http://schemas.microsoft.com/office/drawing/2014/main" id="{AFCCE1E9-CD44-424F-AD31-7418187ED0BA}"/>
              </a:ext>
            </a:extLst>
          </p:cNvPr>
          <p:cNvSpPr>
            <a:spLocks noGrp="1"/>
          </p:cNvSpPr>
          <p:nvPr>
            <p:ph type="body" sz="quarter" idx="12" hasCustomPrompt="1"/>
          </p:nvPr>
        </p:nvSpPr>
        <p:spPr>
          <a:xfrm>
            <a:off x="990600" y="1333092"/>
            <a:ext cx="7175503" cy="1046851"/>
          </a:xfrm>
        </p:spPr>
        <p:txBody>
          <a:bodyPr lIns="0" tIns="0" rIns="0" bIns="0" anchor="b">
            <a:noAutofit/>
          </a:bodyPr>
          <a:lstStyle>
            <a:lvl1pPr marL="0" indent="0" algn="ctr">
              <a:lnSpc>
                <a:spcPct val="100000"/>
              </a:lnSpc>
              <a:spcBef>
                <a:spcPts val="0"/>
              </a:spcBef>
              <a:spcAft>
                <a:spcPts val="600"/>
              </a:spcAft>
              <a:buFont typeface="Arial" panose="020B0604020202020204" pitchFamily="34" charset="0"/>
              <a:buNone/>
              <a:defRPr sz="2400" b="0" i="0" cap="all" spc="200" baseline="0">
                <a:solidFill>
                  <a:schemeClr val="bg1"/>
                </a:solidFill>
                <a:latin typeface="+mj-lt"/>
              </a:defRPr>
            </a:lvl1pPr>
            <a:lvl2pPr marL="0" indent="0" algn="ctr">
              <a:lnSpc>
                <a:spcPct val="100000"/>
              </a:lnSpc>
              <a:spcBef>
                <a:spcPts val="0"/>
              </a:spcBef>
              <a:spcAft>
                <a:spcPts val="600"/>
              </a:spcAft>
              <a:buNone/>
              <a:defRPr sz="2400" b="0" cap="all" spc="200">
                <a:solidFill>
                  <a:schemeClr val="bg1"/>
                </a:solidFill>
                <a:latin typeface="+mj-lt"/>
              </a:defRPr>
            </a:lvl2pPr>
            <a:lvl3pPr marL="0" indent="0" algn="ctr">
              <a:lnSpc>
                <a:spcPct val="100000"/>
              </a:lnSpc>
              <a:spcBef>
                <a:spcPts val="0"/>
              </a:spcBef>
              <a:spcAft>
                <a:spcPts val="600"/>
              </a:spcAft>
              <a:buNone/>
              <a:defRPr sz="2400" b="0" cap="all" spc="200">
                <a:solidFill>
                  <a:schemeClr val="bg1"/>
                </a:solidFill>
                <a:latin typeface="+mj-lt"/>
              </a:defRPr>
            </a:lvl3pPr>
            <a:lvl4pPr marL="0" indent="0" algn="ctr">
              <a:lnSpc>
                <a:spcPct val="100000"/>
              </a:lnSpc>
              <a:spcBef>
                <a:spcPts val="0"/>
              </a:spcBef>
              <a:spcAft>
                <a:spcPts val="600"/>
              </a:spcAft>
              <a:buNone/>
              <a:defRPr sz="2400" b="0" cap="all" spc="200">
                <a:solidFill>
                  <a:schemeClr val="bg1"/>
                </a:solidFill>
                <a:latin typeface="+mj-lt"/>
              </a:defRPr>
            </a:lvl4pPr>
            <a:lvl5pPr marL="0" indent="0" algn="ctr">
              <a:lnSpc>
                <a:spcPct val="100000"/>
              </a:lnSpc>
              <a:spcBef>
                <a:spcPts val="0"/>
              </a:spcBef>
              <a:spcAft>
                <a:spcPts val="600"/>
              </a:spcAft>
              <a:buNone/>
              <a:defRPr sz="2400" b="0" cap="all" spc="200">
                <a:solidFill>
                  <a:schemeClr val="bg1"/>
                </a:solidFill>
                <a:latin typeface="+mj-lt"/>
              </a:defRPr>
            </a:lvl5pPr>
          </a:lstStyle>
          <a:p>
            <a:r>
              <a:rPr lang="en-GB" dirty="0"/>
              <a:t>Headline </a:t>
            </a:r>
            <a:r>
              <a:rPr lang="en-GB" dirty="0" err="1"/>
              <a:t>arial</a:t>
            </a:r>
            <a:r>
              <a:rPr lang="en-GB" dirty="0"/>
              <a:t> regular 24</a:t>
            </a:r>
          </a:p>
        </p:txBody>
      </p:sp>
    </p:spTree>
    <p:extLst>
      <p:ext uri="{BB962C8B-B14F-4D97-AF65-F5344CB8AC3E}">
        <p14:creationId xmlns:p14="http://schemas.microsoft.com/office/powerpoint/2010/main" val="409874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2.png"/><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02323BB8-B187-4CB3-9BD6-5BC043B9BCEC}"/>
              </a:ext>
            </a:extLst>
          </p:cNvPr>
          <p:cNvSpPr>
            <a:spLocks noGrp="1"/>
          </p:cNvSpPr>
          <p:nvPr>
            <p:ph type="title"/>
          </p:nvPr>
        </p:nvSpPr>
        <p:spPr>
          <a:xfrm>
            <a:off x="457200" y="205979"/>
            <a:ext cx="8229600" cy="857250"/>
          </a:xfrm>
          <a:prstGeom prst="rect">
            <a:avLst/>
          </a:prstGeom>
        </p:spPr>
        <p:txBody>
          <a:bodyPr vert="horz" lIns="0" tIns="0" rIns="0" bIns="0" rtlCol="0" anchor="ctr">
            <a:normAutofit/>
          </a:bodyPr>
          <a:lstStyle/>
          <a:p>
            <a:r>
              <a:rPr lang="sv-SE" noProof="0"/>
              <a:t>Klicka här för att ändra mall för rubrikformat</a:t>
            </a:r>
            <a:endParaRPr lang="en-GB" noProof="0" dirty="0"/>
          </a:p>
        </p:txBody>
      </p:sp>
      <p:sp>
        <p:nvSpPr>
          <p:cNvPr id="5" name="Platshållare för text 2">
            <a:extLst>
              <a:ext uri="{FF2B5EF4-FFF2-40B4-BE49-F238E27FC236}">
                <a16:creationId xmlns:a16="http://schemas.microsoft.com/office/drawing/2014/main" id="{08819C71-CC97-4FD3-B96B-8697D8090D5D}"/>
              </a:ext>
            </a:extLst>
          </p:cNvPr>
          <p:cNvSpPr>
            <a:spLocks noGrp="1"/>
          </p:cNvSpPr>
          <p:nvPr>
            <p:ph type="body" idx="1"/>
          </p:nvPr>
        </p:nvSpPr>
        <p:spPr>
          <a:xfrm>
            <a:off x="457200" y="1200151"/>
            <a:ext cx="8229600" cy="3047999"/>
          </a:xfrm>
          <a:prstGeom prst="rect">
            <a:avLst/>
          </a:prstGeom>
        </p:spPr>
        <p:txBody>
          <a:bodyPr vert="horz" lIns="0" tIns="0" rIns="0" bIns="0" rtlCol="0">
            <a:normAutofit/>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en-GB" noProof="0" dirty="0"/>
          </a:p>
        </p:txBody>
      </p:sp>
      <p:pic>
        <p:nvPicPr>
          <p:cNvPr id="3" name="Logo">
            <a:extLst>
              <a:ext uri="{FF2B5EF4-FFF2-40B4-BE49-F238E27FC236}">
                <a16:creationId xmlns:a16="http://schemas.microsoft.com/office/drawing/2014/main" id="{2955052E-193D-4EE9-B7CB-69E595E3CB5F}"/>
              </a:ext>
            </a:extLst>
          </p:cNvPr>
          <p:cNvPicPr>
            <a:picLocks noChangeAspect="1"/>
          </p:cNvPicPr>
          <p:nvPr userDrawn="1"/>
        </p:nvPicPr>
        <p:blipFill>
          <a:blip r:embed="rId6"/>
          <a:stretch>
            <a:fillRect/>
          </a:stretch>
        </p:blipFill>
        <p:spPr>
          <a:xfrm>
            <a:off x="8075810" y="4608576"/>
            <a:ext cx="842505" cy="309714"/>
          </a:xfrm>
          <a:prstGeom prst="rect">
            <a:avLst/>
          </a:prstGeom>
        </p:spPr>
      </p:pic>
      <p:pic>
        <p:nvPicPr>
          <p:cNvPr id="7" name="Payoff">
            <a:extLst>
              <a:ext uri="{FF2B5EF4-FFF2-40B4-BE49-F238E27FC236}">
                <a16:creationId xmlns:a16="http://schemas.microsoft.com/office/drawing/2014/main" id="{A3D062FE-5936-440D-BB8C-C934592416C0}"/>
              </a:ext>
            </a:extLst>
          </p:cNvPr>
          <p:cNvPicPr>
            <a:picLocks noChangeAspect="1"/>
          </p:cNvPicPr>
          <p:nvPr userDrawn="1"/>
        </p:nvPicPr>
        <p:blipFill>
          <a:blip r:embed="rId7"/>
          <a:stretch>
            <a:fillRect/>
          </a:stretch>
        </p:blipFill>
        <p:spPr>
          <a:xfrm>
            <a:off x="252032" y="4806601"/>
            <a:ext cx="903713" cy="136494"/>
          </a:xfrm>
          <a:prstGeom prst="rect">
            <a:avLst/>
          </a:prstGeom>
        </p:spPr>
      </p:pic>
    </p:spTree>
    <p:extLst>
      <p:ext uri="{BB962C8B-B14F-4D97-AF65-F5344CB8AC3E}">
        <p14:creationId xmlns:p14="http://schemas.microsoft.com/office/powerpoint/2010/main" val="207856467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82" r:id="rId3"/>
    <p:sldLayoutId id="2147483883" r:id="rId4"/>
  </p:sldLayoutIdLst>
  <p:hf hdr="0" ftr="0" dt="0"/>
  <p:txStyles>
    <p:titleStyle>
      <a:lvl1pPr algn="ctr" defTabSz="457200" rtl="0" eaLnBrk="1" latinLnBrk="0" hangingPunct="1">
        <a:lnSpc>
          <a:spcPct val="100000"/>
        </a:lnSpc>
        <a:spcBef>
          <a:spcPct val="0"/>
        </a:spcBef>
        <a:buNone/>
        <a:defRPr sz="4400" b="0" i="0" kern="1200" cap="all" spc="200" baseline="0">
          <a:solidFill>
            <a:schemeClr val="tx1"/>
          </a:solidFill>
          <a:latin typeface="+mj-lt"/>
          <a:ea typeface="+mj-ea"/>
          <a:cs typeface="Arial" panose="020B0604020202020204" pitchFamily="34" charset="0"/>
        </a:defRPr>
      </a:lvl1pPr>
    </p:titleStyle>
    <p:bodyStyle>
      <a:lvl1pPr marL="342900" indent="-342900" algn="l" defTabSz="457200" rtl="0" eaLnBrk="1" latinLnBrk="0" hangingPunct="1">
        <a:lnSpc>
          <a:spcPct val="120000"/>
        </a:lnSpc>
        <a:spcBef>
          <a:spcPts val="0"/>
        </a:spcBef>
        <a:spcAft>
          <a:spcPts val="600"/>
        </a:spcAft>
        <a:buFont typeface="Arial"/>
        <a:buChar char="•"/>
        <a:defRPr sz="3200" b="0" i="0" kern="1200" spc="50" baseline="0">
          <a:solidFill>
            <a:schemeClr val="tx1"/>
          </a:solidFill>
          <a:latin typeface="+mn-lt"/>
          <a:ea typeface="+mn-ea"/>
          <a:cs typeface="Arial" panose="020B0604020202020204" pitchFamily="34" charset="0"/>
        </a:defRPr>
      </a:lvl1pPr>
      <a:lvl2pPr marL="742950" indent="-285750" algn="l" defTabSz="457200" rtl="0" eaLnBrk="1" latinLnBrk="0" hangingPunct="1">
        <a:lnSpc>
          <a:spcPct val="120000"/>
        </a:lnSpc>
        <a:spcBef>
          <a:spcPts val="0"/>
        </a:spcBef>
        <a:spcAft>
          <a:spcPts val="600"/>
        </a:spcAft>
        <a:buFont typeface="Arial"/>
        <a:buChar char="–"/>
        <a:defRPr sz="2800" b="0" i="0" kern="1200" spc="50" baseline="0">
          <a:solidFill>
            <a:schemeClr val="tx1"/>
          </a:solidFill>
          <a:latin typeface="+mn-lt"/>
          <a:ea typeface="+mn-ea"/>
          <a:cs typeface="Arial" panose="020B0604020202020204" pitchFamily="34" charset="0"/>
        </a:defRPr>
      </a:lvl2pPr>
      <a:lvl3pPr marL="1143000" indent="-228600" algn="l" defTabSz="457200" rtl="0" eaLnBrk="1" latinLnBrk="0" hangingPunct="1">
        <a:lnSpc>
          <a:spcPct val="120000"/>
        </a:lnSpc>
        <a:spcBef>
          <a:spcPts val="0"/>
        </a:spcBef>
        <a:spcAft>
          <a:spcPts val="600"/>
        </a:spcAft>
        <a:buFont typeface="Arial"/>
        <a:buChar char="•"/>
        <a:defRPr sz="2400" b="0" i="0" kern="1200" spc="50" baseline="0">
          <a:solidFill>
            <a:schemeClr val="tx1"/>
          </a:solidFill>
          <a:latin typeface="+mn-lt"/>
          <a:ea typeface="+mn-ea"/>
          <a:cs typeface="Arial" panose="020B0604020202020204" pitchFamily="34" charset="0"/>
        </a:defRPr>
      </a:lvl3pPr>
      <a:lvl4pPr marL="16002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4pPr>
      <a:lvl5pPr marL="20574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0" tIns="0" rIns="0" bIns="0" rtlCol="0" anchor="ctr">
            <a:normAutofit/>
          </a:bodyPr>
          <a:lstStyle/>
          <a:p>
            <a:r>
              <a:rPr lang="en-GB" noProof="0" dirty="0"/>
              <a:t>Click to edit Master title style</a:t>
            </a:r>
          </a:p>
        </p:txBody>
      </p:sp>
      <p:sp>
        <p:nvSpPr>
          <p:cNvPr id="3" name="Platshållare för text 2"/>
          <p:cNvSpPr>
            <a:spLocks noGrp="1"/>
          </p:cNvSpPr>
          <p:nvPr>
            <p:ph type="body" idx="1"/>
          </p:nvPr>
        </p:nvSpPr>
        <p:spPr>
          <a:xfrm>
            <a:off x="457200" y="1200151"/>
            <a:ext cx="8229600" cy="3047999"/>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5" name="Logo">
            <a:extLst>
              <a:ext uri="{FF2B5EF4-FFF2-40B4-BE49-F238E27FC236}">
                <a16:creationId xmlns:a16="http://schemas.microsoft.com/office/drawing/2014/main" id="{4EDAE81A-ADDF-4C69-A4CF-F5A56A33F10E}"/>
              </a:ext>
            </a:extLst>
          </p:cNvPr>
          <p:cNvPicPr>
            <a:picLocks noChangeAspect="1"/>
          </p:cNvPicPr>
          <p:nvPr userDrawn="1"/>
        </p:nvPicPr>
        <p:blipFill>
          <a:blip r:embed="rId11"/>
          <a:stretch>
            <a:fillRect/>
          </a:stretch>
        </p:blipFill>
        <p:spPr>
          <a:xfrm>
            <a:off x="8075810" y="4608576"/>
            <a:ext cx="842505" cy="309714"/>
          </a:xfrm>
          <a:prstGeom prst="rect">
            <a:avLst/>
          </a:prstGeom>
        </p:spPr>
      </p:pic>
      <p:pic>
        <p:nvPicPr>
          <p:cNvPr id="7" name="Payoff">
            <a:extLst>
              <a:ext uri="{FF2B5EF4-FFF2-40B4-BE49-F238E27FC236}">
                <a16:creationId xmlns:a16="http://schemas.microsoft.com/office/drawing/2014/main" id="{C1DD0D8D-6362-43BB-80EB-A0DE85FF3017}"/>
              </a:ext>
            </a:extLst>
          </p:cNvPr>
          <p:cNvPicPr>
            <a:picLocks noChangeAspect="1"/>
          </p:cNvPicPr>
          <p:nvPr userDrawn="1"/>
        </p:nvPicPr>
        <p:blipFill>
          <a:blip r:embed="rId12"/>
          <a:stretch>
            <a:fillRect/>
          </a:stretch>
        </p:blipFill>
        <p:spPr>
          <a:xfrm>
            <a:off x="252032" y="4806601"/>
            <a:ext cx="903713" cy="136494"/>
          </a:xfrm>
          <a:prstGeom prst="rect">
            <a:avLst/>
          </a:prstGeom>
        </p:spPr>
      </p:pic>
    </p:spTree>
    <p:extLst>
      <p:ext uri="{BB962C8B-B14F-4D97-AF65-F5344CB8AC3E}">
        <p14:creationId xmlns:p14="http://schemas.microsoft.com/office/powerpoint/2010/main" val="1294272977"/>
      </p:ext>
    </p:extLst>
  </p:cSld>
  <p:clrMap bg1="lt1" tx1="dk1" bg2="lt2" tx2="dk2" accent1="accent1" accent2="accent2" accent3="accent3" accent4="accent4" accent5="accent5" accent6="accent6" hlink="hlink" folHlink="folHlink"/>
  <p:sldLayoutIdLst>
    <p:sldLayoutId id="2147483865" r:id="rId1"/>
    <p:sldLayoutId id="2147483893" r:id="rId2"/>
    <p:sldLayoutId id="2147483837" r:id="rId3"/>
    <p:sldLayoutId id="2147483838" r:id="rId4"/>
    <p:sldLayoutId id="2147483836" r:id="rId5"/>
    <p:sldLayoutId id="2147483861" r:id="rId6"/>
    <p:sldLayoutId id="2147483892" r:id="rId7"/>
    <p:sldLayoutId id="2147483866" r:id="rId8"/>
    <p:sldLayoutId id="2147483894" r:id="rId9"/>
  </p:sldLayoutIdLst>
  <p:hf hdr="0" ftr="0" dt="0"/>
  <p:txStyles>
    <p:titleStyle>
      <a:lvl1pPr algn="ctr" defTabSz="457200" rtl="0" eaLnBrk="1" latinLnBrk="0" hangingPunct="1">
        <a:lnSpc>
          <a:spcPct val="100000"/>
        </a:lnSpc>
        <a:spcBef>
          <a:spcPct val="0"/>
        </a:spcBef>
        <a:buNone/>
        <a:defRPr sz="4400" b="0" i="0" kern="1200" cap="all" spc="200" baseline="0">
          <a:solidFill>
            <a:schemeClr val="tx1"/>
          </a:solidFill>
          <a:latin typeface="+mj-lt"/>
          <a:ea typeface="+mj-ea"/>
          <a:cs typeface="Arial" panose="020B0604020202020204" pitchFamily="34" charset="0"/>
        </a:defRPr>
      </a:lvl1pPr>
    </p:titleStyle>
    <p:bodyStyle>
      <a:lvl1pPr marL="342900" indent="-342900" algn="l" defTabSz="457200" rtl="0" eaLnBrk="1" latinLnBrk="0" hangingPunct="1">
        <a:lnSpc>
          <a:spcPct val="120000"/>
        </a:lnSpc>
        <a:spcBef>
          <a:spcPts val="0"/>
        </a:spcBef>
        <a:spcAft>
          <a:spcPts val="600"/>
        </a:spcAft>
        <a:buFont typeface="Arial"/>
        <a:buChar char="•"/>
        <a:defRPr sz="3200" b="0" i="0" kern="1200" spc="50" baseline="0">
          <a:solidFill>
            <a:schemeClr val="tx1"/>
          </a:solidFill>
          <a:latin typeface="+mn-lt"/>
          <a:ea typeface="+mn-ea"/>
          <a:cs typeface="Arial" panose="020B0604020202020204" pitchFamily="34" charset="0"/>
        </a:defRPr>
      </a:lvl1pPr>
      <a:lvl2pPr marL="742950" indent="-285750" algn="l" defTabSz="457200" rtl="0" eaLnBrk="1" latinLnBrk="0" hangingPunct="1">
        <a:lnSpc>
          <a:spcPct val="120000"/>
        </a:lnSpc>
        <a:spcBef>
          <a:spcPts val="0"/>
        </a:spcBef>
        <a:spcAft>
          <a:spcPts val="600"/>
        </a:spcAft>
        <a:buFont typeface="Arial"/>
        <a:buChar char="–"/>
        <a:defRPr sz="2800" b="0" i="0" kern="1200" spc="50" baseline="0">
          <a:solidFill>
            <a:schemeClr val="tx1"/>
          </a:solidFill>
          <a:latin typeface="+mn-lt"/>
          <a:ea typeface="+mn-ea"/>
          <a:cs typeface="Arial" panose="020B0604020202020204" pitchFamily="34" charset="0"/>
        </a:defRPr>
      </a:lvl2pPr>
      <a:lvl3pPr marL="1143000" indent="-228600" algn="l" defTabSz="457200" rtl="0" eaLnBrk="1" latinLnBrk="0" hangingPunct="1">
        <a:lnSpc>
          <a:spcPct val="120000"/>
        </a:lnSpc>
        <a:spcBef>
          <a:spcPts val="0"/>
        </a:spcBef>
        <a:spcAft>
          <a:spcPts val="600"/>
        </a:spcAft>
        <a:buFont typeface="Arial"/>
        <a:buChar char="•"/>
        <a:defRPr sz="2400" b="0" i="0" kern="1200" spc="50" baseline="0">
          <a:solidFill>
            <a:schemeClr val="tx1"/>
          </a:solidFill>
          <a:latin typeface="+mn-lt"/>
          <a:ea typeface="+mn-ea"/>
          <a:cs typeface="Arial" panose="020B0604020202020204" pitchFamily="34" charset="0"/>
        </a:defRPr>
      </a:lvl3pPr>
      <a:lvl4pPr marL="16002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4pPr>
      <a:lvl5pPr marL="20574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0" tIns="0" rIns="0" bIns="0" rtlCol="0" anchor="ctr">
            <a:normAutofit/>
          </a:bodyPr>
          <a:lstStyle/>
          <a:p>
            <a:r>
              <a:rPr lang="en-GB" noProof="0" dirty="0"/>
              <a:t>Click to edit Master title style</a:t>
            </a:r>
          </a:p>
        </p:txBody>
      </p:sp>
      <p:sp>
        <p:nvSpPr>
          <p:cNvPr id="3" name="Platshållare för text 2"/>
          <p:cNvSpPr>
            <a:spLocks noGrp="1"/>
          </p:cNvSpPr>
          <p:nvPr>
            <p:ph type="body" idx="1"/>
          </p:nvPr>
        </p:nvSpPr>
        <p:spPr>
          <a:xfrm>
            <a:off x="457200" y="1200151"/>
            <a:ext cx="8229600" cy="3047999"/>
          </a:xfrm>
          <a:prstGeom prst="rect">
            <a:avLst/>
          </a:prstGeom>
        </p:spPr>
        <p:txBody>
          <a:bodyPr vert="horz" lIns="0" tIns="0" rIns="0" bIns="0" rtlCol="0">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5" name="Logo">
            <a:extLst>
              <a:ext uri="{FF2B5EF4-FFF2-40B4-BE49-F238E27FC236}">
                <a16:creationId xmlns:a16="http://schemas.microsoft.com/office/drawing/2014/main" id="{28AF7B6A-89EA-4BA1-996D-2BB7FD93D903}"/>
              </a:ext>
            </a:extLst>
          </p:cNvPr>
          <p:cNvPicPr>
            <a:picLocks noChangeAspect="1"/>
          </p:cNvPicPr>
          <p:nvPr userDrawn="1"/>
        </p:nvPicPr>
        <p:blipFill>
          <a:blip r:embed="rId10"/>
          <a:stretch>
            <a:fillRect/>
          </a:stretch>
        </p:blipFill>
        <p:spPr>
          <a:xfrm>
            <a:off x="8075810" y="4608576"/>
            <a:ext cx="842505" cy="309714"/>
          </a:xfrm>
          <a:prstGeom prst="rect">
            <a:avLst/>
          </a:prstGeom>
        </p:spPr>
      </p:pic>
      <p:pic>
        <p:nvPicPr>
          <p:cNvPr id="7" name="Payoff">
            <a:extLst>
              <a:ext uri="{FF2B5EF4-FFF2-40B4-BE49-F238E27FC236}">
                <a16:creationId xmlns:a16="http://schemas.microsoft.com/office/drawing/2014/main" id="{150AFAB1-40F5-43DC-9C9A-EFE0BB7C0351}"/>
              </a:ext>
            </a:extLst>
          </p:cNvPr>
          <p:cNvPicPr>
            <a:picLocks noChangeAspect="1"/>
          </p:cNvPicPr>
          <p:nvPr userDrawn="1"/>
        </p:nvPicPr>
        <p:blipFill>
          <a:blip r:embed="rId11"/>
          <a:stretch>
            <a:fillRect/>
          </a:stretch>
        </p:blipFill>
        <p:spPr>
          <a:xfrm>
            <a:off x="252032" y="4806601"/>
            <a:ext cx="903713" cy="136494"/>
          </a:xfrm>
          <a:prstGeom prst="rect">
            <a:avLst/>
          </a:prstGeom>
        </p:spPr>
      </p:pic>
    </p:spTree>
    <p:extLst>
      <p:ext uri="{BB962C8B-B14F-4D97-AF65-F5344CB8AC3E}">
        <p14:creationId xmlns:p14="http://schemas.microsoft.com/office/powerpoint/2010/main" val="1079393466"/>
      </p:ext>
    </p:extLst>
  </p:cSld>
  <p:clrMap bg1="lt1" tx1="dk1" bg2="lt2" tx2="dk2" accent1="accent1" accent2="accent2" accent3="accent3" accent4="accent4" accent5="accent5" accent6="accent6" hlink="hlink" folHlink="folHlink"/>
  <p:sldLayoutIdLst>
    <p:sldLayoutId id="2147483862" r:id="rId1"/>
    <p:sldLayoutId id="2147483852" r:id="rId2"/>
    <p:sldLayoutId id="2147483887" r:id="rId3"/>
    <p:sldLayoutId id="2147483888" r:id="rId4"/>
    <p:sldLayoutId id="2147483855" r:id="rId5"/>
    <p:sldLayoutId id="2147483889" r:id="rId6"/>
    <p:sldLayoutId id="2147483890" r:id="rId7"/>
    <p:sldLayoutId id="2147483891" r:id="rId8"/>
  </p:sldLayoutIdLst>
  <p:hf hdr="0" ftr="0" dt="0"/>
  <p:txStyles>
    <p:titleStyle>
      <a:lvl1pPr algn="ctr" defTabSz="457200" rtl="0" eaLnBrk="1" latinLnBrk="0" hangingPunct="1">
        <a:lnSpc>
          <a:spcPct val="100000"/>
        </a:lnSpc>
        <a:spcBef>
          <a:spcPct val="0"/>
        </a:spcBef>
        <a:buNone/>
        <a:defRPr sz="4400" b="0" i="0" kern="1200" cap="all" spc="200" baseline="0">
          <a:solidFill>
            <a:schemeClr val="tx1"/>
          </a:solidFill>
          <a:latin typeface="+mj-lt"/>
          <a:ea typeface="+mj-ea"/>
          <a:cs typeface="Arial" panose="020B0604020202020204" pitchFamily="34" charset="0"/>
        </a:defRPr>
      </a:lvl1pPr>
    </p:titleStyle>
    <p:bodyStyle>
      <a:lvl1pPr marL="342900" indent="-342900" algn="l" defTabSz="457200" rtl="0" eaLnBrk="1" latinLnBrk="0" hangingPunct="1">
        <a:lnSpc>
          <a:spcPct val="120000"/>
        </a:lnSpc>
        <a:spcBef>
          <a:spcPts val="0"/>
        </a:spcBef>
        <a:spcAft>
          <a:spcPts val="600"/>
        </a:spcAft>
        <a:buFont typeface="Arial"/>
        <a:buChar char="•"/>
        <a:defRPr sz="3200" b="0" i="0" kern="1200" spc="50" baseline="0">
          <a:solidFill>
            <a:schemeClr val="tx1"/>
          </a:solidFill>
          <a:latin typeface="+mn-lt"/>
          <a:ea typeface="+mn-ea"/>
          <a:cs typeface="Arial" panose="020B0604020202020204" pitchFamily="34" charset="0"/>
        </a:defRPr>
      </a:lvl1pPr>
      <a:lvl2pPr marL="742950" indent="-285750" algn="l" defTabSz="457200" rtl="0" eaLnBrk="1" latinLnBrk="0" hangingPunct="1">
        <a:lnSpc>
          <a:spcPct val="120000"/>
        </a:lnSpc>
        <a:spcBef>
          <a:spcPts val="0"/>
        </a:spcBef>
        <a:spcAft>
          <a:spcPts val="600"/>
        </a:spcAft>
        <a:buFont typeface="Arial"/>
        <a:buChar char="–"/>
        <a:defRPr sz="2800" b="0" i="0" kern="1200" spc="50" baseline="0">
          <a:solidFill>
            <a:schemeClr val="tx1"/>
          </a:solidFill>
          <a:latin typeface="+mn-lt"/>
          <a:ea typeface="+mn-ea"/>
          <a:cs typeface="Arial" panose="020B0604020202020204" pitchFamily="34" charset="0"/>
        </a:defRPr>
      </a:lvl2pPr>
      <a:lvl3pPr marL="1143000" indent="-228600" algn="l" defTabSz="457200" rtl="0" eaLnBrk="1" latinLnBrk="0" hangingPunct="1">
        <a:lnSpc>
          <a:spcPct val="120000"/>
        </a:lnSpc>
        <a:spcBef>
          <a:spcPts val="0"/>
        </a:spcBef>
        <a:spcAft>
          <a:spcPts val="600"/>
        </a:spcAft>
        <a:buFont typeface="Arial"/>
        <a:buChar char="•"/>
        <a:defRPr sz="2400" b="0" i="0" kern="1200" spc="50" baseline="0">
          <a:solidFill>
            <a:schemeClr val="tx1"/>
          </a:solidFill>
          <a:latin typeface="+mn-lt"/>
          <a:ea typeface="+mn-ea"/>
          <a:cs typeface="Arial" panose="020B0604020202020204" pitchFamily="34" charset="0"/>
        </a:defRPr>
      </a:lvl3pPr>
      <a:lvl4pPr marL="16002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4pPr>
      <a:lvl5pPr marL="2057400" indent="-228600" algn="l" defTabSz="457200" rtl="0" eaLnBrk="1" latinLnBrk="0" hangingPunct="1">
        <a:lnSpc>
          <a:spcPct val="120000"/>
        </a:lnSpc>
        <a:spcBef>
          <a:spcPts val="0"/>
        </a:spcBef>
        <a:spcAft>
          <a:spcPts val="600"/>
        </a:spcAft>
        <a:buFont typeface="Arial"/>
        <a:buChar char="»"/>
        <a:defRPr sz="2000" b="0" i="0" kern="1200" spc="50" baseline="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latshållare för bild 16">
            <a:extLst>
              <a:ext uri="{FF2B5EF4-FFF2-40B4-BE49-F238E27FC236}">
                <a16:creationId xmlns:a16="http://schemas.microsoft.com/office/drawing/2014/main" id="{08008C40-1B7C-4E0E-AD78-5EAE8A2B1B1A}"/>
              </a:ext>
            </a:extLst>
          </p:cNvPr>
          <p:cNvPicPr>
            <a:picLocks noGrp="1" noChangeAspect="1"/>
          </p:cNvPicPr>
          <p:nvPr>
            <p:ph type="pic" sz="quarter" idx="17"/>
          </p:nvPr>
        </p:nvPicPr>
        <p:blipFill rotWithShape="1">
          <a:blip r:embed="rId2"/>
          <a:srcRect t="13167" b="531"/>
          <a:stretch/>
        </p:blipFill>
        <p:spPr>
          <a:xfrm>
            <a:off x="241200" y="241200"/>
            <a:ext cx="8676000" cy="4212000"/>
          </a:xfrm>
        </p:spPr>
      </p:pic>
      <p:sp>
        <p:nvSpPr>
          <p:cNvPr id="5" name="Platshållare för text 4">
            <a:extLst>
              <a:ext uri="{FF2B5EF4-FFF2-40B4-BE49-F238E27FC236}">
                <a16:creationId xmlns:a16="http://schemas.microsoft.com/office/drawing/2014/main" id="{6CA8C39F-83F3-46EA-A115-08572A04C078}"/>
              </a:ext>
            </a:extLst>
          </p:cNvPr>
          <p:cNvSpPr>
            <a:spLocks noGrp="1"/>
          </p:cNvSpPr>
          <p:nvPr>
            <p:ph type="body" sz="quarter" idx="19"/>
          </p:nvPr>
        </p:nvSpPr>
        <p:spPr>
          <a:xfrm>
            <a:off x="990000" y="975892"/>
            <a:ext cx="7174800" cy="1241398"/>
          </a:xfrm>
        </p:spPr>
        <p:txBody>
          <a:bodyPr/>
          <a:lstStyle/>
          <a:p>
            <a:r>
              <a:rPr lang="sv-SE" sz="3200" b="1" spc="300" dirty="0">
                <a:solidFill>
                  <a:schemeClr val="bg1"/>
                </a:solidFill>
              </a:rPr>
              <a:t>From Waste </a:t>
            </a:r>
            <a:br>
              <a:rPr lang="sv-SE" sz="3200" b="1" spc="300" dirty="0">
                <a:solidFill>
                  <a:schemeClr val="bg1"/>
                </a:solidFill>
              </a:rPr>
            </a:br>
            <a:r>
              <a:rPr lang="sv-SE" sz="3200" b="1" spc="300" dirty="0">
                <a:solidFill>
                  <a:schemeClr val="bg1"/>
                </a:solidFill>
              </a:rPr>
              <a:t>to </a:t>
            </a:r>
            <a:r>
              <a:rPr lang="sv-SE" sz="3200" b="1" spc="300" dirty="0" err="1">
                <a:solidFill>
                  <a:schemeClr val="bg1"/>
                </a:solidFill>
              </a:rPr>
              <a:t>product</a:t>
            </a:r>
            <a:endParaRPr lang="sv-SE" sz="3200" b="1" spc="300" dirty="0">
              <a:solidFill>
                <a:schemeClr val="bg1"/>
              </a:solidFill>
            </a:endParaRPr>
          </a:p>
        </p:txBody>
      </p:sp>
      <p:sp>
        <p:nvSpPr>
          <p:cNvPr id="6" name="Platshållare för text 5">
            <a:extLst>
              <a:ext uri="{FF2B5EF4-FFF2-40B4-BE49-F238E27FC236}">
                <a16:creationId xmlns:a16="http://schemas.microsoft.com/office/drawing/2014/main" id="{BF920E91-AA90-4003-A04B-83A1B4B9FD68}"/>
              </a:ext>
            </a:extLst>
          </p:cNvPr>
          <p:cNvSpPr>
            <a:spLocks noGrp="1"/>
          </p:cNvSpPr>
          <p:nvPr>
            <p:ph type="body" sz="quarter" idx="20"/>
          </p:nvPr>
        </p:nvSpPr>
        <p:spPr>
          <a:xfrm>
            <a:off x="990000" y="2761793"/>
            <a:ext cx="7174800" cy="1098000"/>
          </a:xfrm>
        </p:spPr>
        <p:txBody>
          <a:bodyPr/>
          <a:lstStyle/>
          <a:p>
            <a:r>
              <a:rPr lang="en-US" dirty="0">
                <a:solidFill>
                  <a:schemeClr val="bg1"/>
                </a:solidFill>
              </a:rPr>
              <a:t>Innovative, efficient and complex processes allow for </a:t>
            </a:r>
            <a:br>
              <a:rPr lang="en-US" dirty="0">
                <a:solidFill>
                  <a:schemeClr val="bg1"/>
                </a:solidFill>
              </a:rPr>
            </a:br>
            <a:r>
              <a:rPr lang="en-US" dirty="0">
                <a:solidFill>
                  <a:schemeClr val="bg1"/>
                </a:solidFill>
              </a:rPr>
              <a:t>more than 90 % recycling of the electronic waste.</a:t>
            </a:r>
            <a:endParaRPr lang="sv-SE" dirty="0">
              <a:solidFill>
                <a:schemeClr val="bg1"/>
              </a:solidFill>
            </a:endParaRPr>
          </a:p>
        </p:txBody>
      </p:sp>
      <p:cxnSp>
        <p:nvCxnSpPr>
          <p:cNvPr id="7" name="Rak koppling 6">
            <a:extLst>
              <a:ext uri="{FF2B5EF4-FFF2-40B4-BE49-F238E27FC236}">
                <a16:creationId xmlns:a16="http://schemas.microsoft.com/office/drawing/2014/main" id="{B18D48E4-ADCA-4E1A-B067-87A52572B513}"/>
              </a:ext>
            </a:extLst>
          </p:cNvPr>
          <p:cNvCxnSpPr>
            <a:cxnSpLocks/>
          </p:cNvCxnSpPr>
          <p:nvPr/>
        </p:nvCxnSpPr>
        <p:spPr>
          <a:xfrm>
            <a:off x="990000" y="2560356"/>
            <a:ext cx="107820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60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3" name="Bildobjekt 2">
            <a:extLst>
              <a:ext uri="{FF2B5EF4-FFF2-40B4-BE49-F238E27FC236}">
                <a16:creationId xmlns:a16="http://schemas.microsoft.com/office/drawing/2014/main" id="{228932DD-332D-4F59-9D2D-218379F83057}"/>
              </a:ext>
            </a:extLst>
          </p:cNvPr>
          <p:cNvPicPr>
            <a:picLocks noChangeAspect="1"/>
          </p:cNvPicPr>
          <p:nvPr/>
        </p:nvPicPr>
        <p:blipFill>
          <a:blip r:embed="rId2"/>
          <a:stretch>
            <a:fillRect/>
          </a:stretch>
        </p:blipFill>
        <p:spPr>
          <a:xfrm>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TESTS</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The quality of the recycled material is continuously tested </a:t>
            </a:r>
            <a:br>
              <a:rPr lang="en-US" dirty="0"/>
            </a:br>
            <a:r>
              <a:rPr lang="en-US" dirty="0"/>
              <a:t>to be used in premium products.  </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07</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268475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4" name="Bildobjekt 3">
            <a:extLst>
              <a:ext uri="{FF2B5EF4-FFF2-40B4-BE49-F238E27FC236}">
                <a16:creationId xmlns:a16="http://schemas.microsoft.com/office/drawing/2014/main" id="{6D3E2A22-ECEA-4435-999C-2017BA7B2AF1}"/>
              </a:ext>
            </a:extLst>
          </p:cNvPr>
          <p:cNvPicPr>
            <a:picLocks noChangeAspect="1"/>
          </p:cNvPicPr>
          <p:nvPr/>
        </p:nvPicPr>
        <p:blipFill>
          <a:blip r:embed="rId2"/>
          <a:stretch>
            <a:fillRect/>
          </a:stretch>
        </p:blipFill>
        <p:spPr>
          <a:xfrm flipH="1">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ALLOCATION</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Among buyers of the refined materials you find steel mills, smelters, </a:t>
            </a:r>
            <a:br>
              <a:rPr lang="en-US" dirty="0"/>
            </a:br>
            <a:r>
              <a:rPr lang="en-US" dirty="0"/>
              <a:t>foundries, plastics producers and more. Here are some of the specified materials and their uses.</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08</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234523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3" name="Bildobjekt 2">
            <a:extLst>
              <a:ext uri="{FF2B5EF4-FFF2-40B4-BE49-F238E27FC236}">
                <a16:creationId xmlns:a16="http://schemas.microsoft.com/office/drawing/2014/main" id="{A4ECC947-E791-4668-90FF-021D05C89224}"/>
              </a:ext>
            </a:extLst>
          </p:cNvPr>
          <p:cNvPicPr>
            <a:picLocks noChangeAspect="1"/>
          </p:cNvPicPr>
          <p:nvPr/>
        </p:nvPicPr>
        <p:blipFill>
          <a:blip r:embed="rId2"/>
          <a:stretch>
            <a:fillRect/>
          </a:stretch>
        </p:blipFill>
        <p:spPr>
          <a:xfrm>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NEW PRODUCTS</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Anything made from metal and plastic.</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09</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190227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8B99E215-D464-4EEB-B8AE-1601C95278FC}"/>
              </a:ext>
            </a:extLst>
          </p:cNvPr>
          <p:cNvPicPr>
            <a:picLocks noGrp="1" noChangeAspect="1"/>
          </p:cNvPicPr>
          <p:nvPr>
            <p:ph type="pic" sz="quarter" idx="17"/>
          </p:nvPr>
        </p:nvPicPr>
        <p:blipFill rotWithShape="1">
          <a:blip r:embed="rId2"/>
          <a:srcRect l="4082" t="8163" r="4082"/>
          <a:stretch/>
        </p:blipFill>
        <p:spPr>
          <a:xfrm>
            <a:off x="0" y="0"/>
            <a:ext cx="9144000" cy="5143500"/>
          </a:xfrm>
        </p:spPr>
      </p:pic>
      <p:cxnSp>
        <p:nvCxnSpPr>
          <p:cNvPr id="8" name="Rak 2">
            <a:extLst>
              <a:ext uri="{FF2B5EF4-FFF2-40B4-BE49-F238E27FC236}">
                <a16:creationId xmlns:a16="http://schemas.microsoft.com/office/drawing/2014/main" id="{ED6E9FCD-A49C-433F-9F4E-C31F21B81564}"/>
              </a:ext>
            </a:extLst>
          </p:cNvPr>
          <p:cNvCxnSpPr/>
          <p:nvPr/>
        </p:nvCxnSpPr>
        <p:spPr>
          <a:xfrm>
            <a:off x="4290204" y="2360236"/>
            <a:ext cx="563593"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Bildobjekt 9">
            <a:extLst>
              <a:ext uri="{FF2B5EF4-FFF2-40B4-BE49-F238E27FC236}">
                <a16:creationId xmlns:a16="http://schemas.microsoft.com/office/drawing/2014/main" id="{90ECF55E-119E-49B1-A266-7DEF9CC6E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409" y="2628628"/>
            <a:ext cx="1347183" cy="495239"/>
          </a:xfrm>
          <a:prstGeom prst="rect">
            <a:avLst/>
          </a:prstGeom>
        </p:spPr>
      </p:pic>
      <p:pic>
        <p:nvPicPr>
          <p:cNvPr id="3" name="Bildobjekt 2">
            <a:extLst>
              <a:ext uri="{FF2B5EF4-FFF2-40B4-BE49-F238E27FC236}">
                <a16:creationId xmlns:a16="http://schemas.microsoft.com/office/drawing/2014/main" id="{124F8DAF-F9A5-4F78-9586-FF61EEF4130F}"/>
              </a:ext>
            </a:extLst>
          </p:cNvPr>
          <p:cNvPicPr>
            <a:picLocks noChangeAspect="1"/>
          </p:cNvPicPr>
          <p:nvPr/>
        </p:nvPicPr>
        <p:blipFill>
          <a:blip r:embed="rId4"/>
          <a:stretch>
            <a:fillRect/>
          </a:stretch>
        </p:blipFill>
        <p:spPr>
          <a:xfrm>
            <a:off x="3575850" y="1823521"/>
            <a:ext cx="1992300" cy="289304"/>
          </a:xfrm>
          <a:prstGeom prst="rect">
            <a:avLst/>
          </a:prstGeom>
        </p:spPr>
      </p:pic>
    </p:spTree>
    <p:extLst>
      <p:ext uri="{BB962C8B-B14F-4D97-AF65-F5344CB8AC3E}">
        <p14:creationId xmlns:p14="http://schemas.microsoft.com/office/powerpoint/2010/main" val="21247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75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761206"/>
            <a:ext cx="7397079" cy="2196684"/>
          </a:xfrm>
        </p:spPr>
        <p:txBody>
          <a:bodyPr/>
          <a:lstStyle/>
          <a:p>
            <a:pPr algn="l"/>
            <a:r>
              <a:rPr lang="en-US" sz="2200" dirty="0"/>
              <a:t>There is a lot of valuable material in our electronics. And when we globally produce </a:t>
            </a:r>
            <a:br>
              <a:rPr lang="en-US" sz="2200" dirty="0"/>
            </a:br>
            <a:r>
              <a:rPr lang="en-US" sz="2200" dirty="0"/>
              <a:t>some 50 million </a:t>
            </a:r>
            <a:r>
              <a:rPr lang="en-US" sz="2200" dirty="0" err="1"/>
              <a:t>tonnes</a:t>
            </a:r>
            <a:r>
              <a:rPr lang="en-US" sz="2200" dirty="0"/>
              <a:t> of electronic waste each year, we must learn how to recycle a lot more. </a:t>
            </a:r>
            <a:br>
              <a:rPr lang="en-US" sz="2200" dirty="0"/>
            </a:br>
            <a:r>
              <a:rPr lang="en-US" sz="2200" dirty="0"/>
              <a:t>To build a circular future.</a:t>
            </a:r>
            <a:endParaRPr lang="sv-SE" sz="2200" dirty="0"/>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3138865"/>
            <a:ext cx="7397079" cy="1878413"/>
          </a:xfrm>
        </p:spPr>
        <p:txBody>
          <a:bodyPr/>
          <a:lstStyle/>
          <a:p>
            <a:pPr algn="l"/>
            <a:r>
              <a:rPr lang="en-US" sz="1200" dirty="0"/>
              <a:t>Proper recycling of the electronics waste can make sure that these resources already in the loop, stays in the loop. As we want to make sure that the materials can be used in new products. This infographic shows what we do with the materials, making sure they come to good use again.</a:t>
            </a:r>
            <a:endParaRPr lang="sv-SE" sz="1200" dirty="0"/>
          </a:p>
        </p:txBody>
      </p:sp>
      <p:sp>
        <p:nvSpPr>
          <p:cNvPr id="8" name="Platshållare för text 3">
            <a:extLst>
              <a:ext uri="{FF2B5EF4-FFF2-40B4-BE49-F238E27FC236}">
                <a16:creationId xmlns:a16="http://schemas.microsoft.com/office/drawing/2014/main" id="{D981FEEF-D2F6-43BD-99EA-DB02C73611F1}"/>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solidFill>
                  <a:schemeClr val="tx1"/>
                </a:solidFill>
              </a:rPr>
              <a:t>From Waste to product</a:t>
            </a:r>
          </a:p>
        </p:txBody>
      </p:sp>
    </p:spTree>
    <p:extLst>
      <p:ext uri="{BB962C8B-B14F-4D97-AF65-F5344CB8AC3E}">
        <p14:creationId xmlns:p14="http://schemas.microsoft.com/office/powerpoint/2010/main" val="411869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F308510B-CA98-4898-BD23-B5BB6179CB85}"/>
              </a:ext>
            </a:extLst>
          </p:cNvPr>
          <p:cNvPicPr>
            <a:picLocks noChangeAspect="1"/>
          </p:cNvPicPr>
          <p:nvPr/>
        </p:nvPicPr>
        <p:blipFill rotWithShape="1">
          <a:blip r:embed="rId2"/>
          <a:srcRect l="-29601" t="-11291" r="653" b="1"/>
          <a:stretch/>
        </p:blipFill>
        <p:spPr>
          <a:xfrm>
            <a:off x="241200" y="241200"/>
            <a:ext cx="8676000" cy="4212000"/>
          </a:xfrm>
          <a:prstGeom prst="rect">
            <a:avLst/>
          </a:prstGeom>
          <a:solidFill>
            <a:schemeClr val="bg1"/>
          </a:solidFill>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600364"/>
            <a:ext cx="7397079" cy="1005427"/>
          </a:xfrm>
        </p:spPr>
        <p:txBody>
          <a:bodyPr/>
          <a:lstStyle/>
          <a:p>
            <a:pPr algn="l"/>
            <a:r>
              <a:rPr lang="en-US" sz="2200" dirty="0"/>
              <a:t>Overview of the steps</a:t>
            </a:r>
            <a:br>
              <a:rPr lang="en-US" sz="2200" dirty="0"/>
            </a:br>
            <a:r>
              <a:rPr lang="en-US" sz="2200" dirty="0"/>
              <a:t>to close the circle</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1786767"/>
            <a:ext cx="7397079" cy="2572582"/>
          </a:xfrm>
        </p:spPr>
        <p:txBody>
          <a:bodyPr/>
          <a:lstStyle/>
          <a:p>
            <a:pPr algn="l"/>
            <a:r>
              <a:rPr lang="en-US" sz="1200" dirty="0"/>
              <a:t>01. First treatment</a:t>
            </a:r>
          </a:p>
          <a:p>
            <a:pPr algn="l"/>
            <a:r>
              <a:rPr lang="en-US" sz="1200" dirty="0"/>
              <a:t>02. Hazardous waste</a:t>
            </a:r>
          </a:p>
          <a:p>
            <a:pPr algn="l"/>
            <a:r>
              <a:rPr lang="en-US" sz="1200" dirty="0"/>
              <a:t>03. Reuse</a:t>
            </a:r>
          </a:p>
          <a:p>
            <a:pPr algn="l"/>
            <a:r>
              <a:rPr lang="en-US" sz="1200" dirty="0"/>
              <a:t>04. Recycling</a:t>
            </a:r>
          </a:p>
          <a:p>
            <a:pPr algn="l"/>
            <a:r>
              <a:rPr lang="en-US" sz="1200" dirty="0"/>
              <a:t>05. Metals</a:t>
            </a:r>
          </a:p>
          <a:p>
            <a:pPr algn="l"/>
            <a:r>
              <a:rPr lang="en-US" sz="1200" dirty="0"/>
              <a:t>06. Plastic</a:t>
            </a:r>
          </a:p>
          <a:p>
            <a:pPr algn="l"/>
            <a:r>
              <a:rPr lang="en-US" sz="1200" dirty="0"/>
              <a:t>07. Tests</a:t>
            </a:r>
          </a:p>
          <a:p>
            <a:pPr algn="l"/>
            <a:r>
              <a:rPr lang="en-US" sz="1200" dirty="0"/>
              <a:t>08. Allocation</a:t>
            </a:r>
          </a:p>
          <a:p>
            <a:pPr algn="l"/>
            <a:r>
              <a:rPr lang="en-US" sz="1200" dirty="0"/>
              <a:t>09. New products</a:t>
            </a:r>
          </a:p>
        </p:txBody>
      </p:sp>
      <p:sp>
        <p:nvSpPr>
          <p:cNvPr id="8" name="Platshållare för text 3">
            <a:extLst>
              <a:ext uri="{FF2B5EF4-FFF2-40B4-BE49-F238E27FC236}">
                <a16:creationId xmlns:a16="http://schemas.microsoft.com/office/drawing/2014/main" id="{D981FEEF-D2F6-43BD-99EA-DB02C73611F1}"/>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solidFill>
                  <a:schemeClr val="tx1"/>
                </a:solidFill>
              </a:rPr>
              <a:t>From Waste to product</a:t>
            </a:r>
          </a:p>
        </p:txBody>
      </p:sp>
    </p:spTree>
    <p:extLst>
      <p:ext uri="{BB962C8B-B14F-4D97-AF65-F5344CB8AC3E}">
        <p14:creationId xmlns:p14="http://schemas.microsoft.com/office/powerpoint/2010/main" val="405093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22" name="Bildobjekt 21">
            <a:extLst>
              <a:ext uri="{FF2B5EF4-FFF2-40B4-BE49-F238E27FC236}">
                <a16:creationId xmlns:a16="http://schemas.microsoft.com/office/drawing/2014/main" id="{526BE4F0-09A1-4765-938D-AE5CEF8B4140}"/>
              </a:ext>
            </a:extLst>
          </p:cNvPr>
          <p:cNvPicPr>
            <a:picLocks noChangeAspect="1"/>
          </p:cNvPicPr>
          <p:nvPr/>
        </p:nvPicPr>
        <p:blipFill>
          <a:blip r:embed="rId2"/>
          <a:stretch>
            <a:fillRect/>
          </a:stretch>
        </p:blipFill>
        <p:spPr>
          <a:xfrm>
            <a:off x="5537021"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FIRST TREATMENT</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Manual sorting of all electronics.</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01</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17196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4" name="Bildobjekt 3">
            <a:extLst>
              <a:ext uri="{FF2B5EF4-FFF2-40B4-BE49-F238E27FC236}">
                <a16:creationId xmlns:a16="http://schemas.microsoft.com/office/drawing/2014/main" id="{4AFAC339-B37D-4825-9549-564B2D1BE66D}"/>
              </a:ext>
            </a:extLst>
          </p:cNvPr>
          <p:cNvPicPr>
            <a:picLocks noChangeAspect="1"/>
          </p:cNvPicPr>
          <p:nvPr/>
        </p:nvPicPr>
        <p:blipFill>
          <a:blip r:embed="rId2"/>
          <a:stretch>
            <a:fillRect/>
          </a:stretch>
        </p:blipFill>
        <p:spPr>
          <a:xfrm>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HAZARDOUS WASTE</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We take care of the hazardous materials, for example, batteries, </a:t>
            </a:r>
            <a:br>
              <a:rPr lang="en-US" dirty="0"/>
            </a:br>
            <a:r>
              <a:rPr lang="en-US" dirty="0"/>
              <a:t>mercury and toxic plastic. It’s all recycled separately.</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02</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55396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3" name="Bildobjekt 2">
            <a:extLst>
              <a:ext uri="{FF2B5EF4-FFF2-40B4-BE49-F238E27FC236}">
                <a16:creationId xmlns:a16="http://schemas.microsoft.com/office/drawing/2014/main" id="{88827A06-3230-4303-A050-85F4A85BA0E9}"/>
              </a:ext>
            </a:extLst>
          </p:cNvPr>
          <p:cNvPicPr>
            <a:picLocks noChangeAspect="1"/>
          </p:cNvPicPr>
          <p:nvPr/>
        </p:nvPicPr>
        <p:blipFill>
          <a:blip r:embed="rId2"/>
          <a:stretch>
            <a:fillRect/>
          </a:stretch>
        </p:blipFill>
        <p:spPr>
          <a:xfrm>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REUSE</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Some products or parts can be reused helping to prolong the product life. </a:t>
            </a:r>
            <a:br>
              <a:rPr lang="en-US" dirty="0"/>
            </a:br>
            <a:r>
              <a:rPr lang="en-US" dirty="0"/>
              <a:t>It is an important step up in the waste hierarchy.</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03</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19802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3" name="Bildobjekt 2">
            <a:extLst>
              <a:ext uri="{FF2B5EF4-FFF2-40B4-BE49-F238E27FC236}">
                <a16:creationId xmlns:a16="http://schemas.microsoft.com/office/drawing/2014/main" id="{80E412AC-486E-4152-AFD3-F39C04060C32}"/>
              </a:ext>
            </a:extLst>
          </p:cNvPr>
          <p:cNvPicPr>
            <a:picLocks noChangeAspect="1"/>
          </p:cNvPicPr>
          <p:nvPr/>
        </p:nvPicPr>
        <p:blipFill>
          <a:blip r:embed="rId2"/>
          <a:stretch>
            <a:fillRect/>
          </a:stretch>
        </p:blipFill>
        <p:spPr>
          <a:xfrm>
            <a:off x="55443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RECYCLING</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There are some 25 different processes for recycling the materials </a:t>
            </a:r>
            <a:br>
              <a:rPr lang="en-US" dirty="0"/>
            </a:br>
            <a:r>
              <a:rPr lang="en-US" dirty="0"/>
              <a:t>in electronic waste. For example:</a:t>
            </a:r>
            <a:endParaRPr lang="sv-SE" dirty="0"/>
          </a:p>
          <a:p>
            <a:pPr algn="l"/>
            <a:r>
              <a:rPr lang="en-US" dirty="0"/>
              <a:t>- Mechanical treatment downsizing the waste</a:t>
            </a:r>
            <a:endParaRPr lang="sv-SE" dirty="0"/>
          </a:p>
          <a:p>
            <a:pPr algn="l"/>
            <a:r>
              <a:rPr lang="en-US" dirty="0"/>
              <a:t>- Fans, magnets and liquid baths separating material types</a:t>
            </a:r>
            <a:endParaRPr lang="sv-SE" dirty="0"/>
          </a:p>
          <a:p>
            <a:pPr algn="l"/>
            <a:r>
              <a:rPr lang="en-US" dirty="0"/>
              <a:t>- Sieves sorting materials in different sizes</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04</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6727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8" name="Bildobjekt 7">
            <a:extLst>
              <a:ext uri="{FF2B5EF4-FFF2-40B4-BE49-F238E27FC236}">
                <a16:creationId xmlns:a16="http://schemas.microsoft.com/office/drawing/2014/main" id="{1C1EE6E4-7103-4286-8C88-190DD570491E}"/>
              </a:ext>
            </a:extLst>
          </p:cNvPr>
          <p:cNvPicPr>
            <a:picLocks noChangeAspect="1"/>
          </p:cNvPicPr>
          <p:nvPr/>
        </p:nvPicPr>
        <p:blipFill>
          <a:blip r:embed="rId2"/>
          <a:stretch>
            <a:fillRect/>
          </a:stretch>
        </p:blipFill>
        <p:spPr>
          <a:xfrm>
            <a:off x="55443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METALS</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Metals are separated and upgraded, sorted into different grades </a:t>
            </a:r>
            <a:br>
              <a:rPr lang="en-US" dirty="0"/>
            </a:br>
            <a:r>
              <a:rPr lang="en-US" dirty="0"/>
              <a:t>and alloys of metals.</a:t>
            </a:r>
            <a:endParaRPr lang="sv-SE" dirty="0"/>
          </a:p>
          <a:p>
            <a:pPr algn="l"/>
            <a:r>
              <a:rPr lang="en-US" dirty="0"/>
              <a:t>We also extract precious metals, apart from the other metals.</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05</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373724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4C43B241-0005-445A-B950-8E462D831FBA}"/>
              </a:ext>
            </a:extLst>
          </p:cNvPr>
          <p:cNvSpPr/>
          <p:nvPr/>
        </p:nvSpPr>
        <p:spPr>
          <a:xfrm>
            <a:off x="241200" y="241200"/>
            <a:ext cx="8676000" cy="42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err="1">
              <a:latin typeface="+mn-lt"/>
            </a:endParaRPr>
          </a:p>
        </p:txBody>
      </p:sp>
      <p:pic>
        <p:nvPicPr>
          <p:cNvPr id="8" name="Bildobjekt 7">
            <a:extLst>
              <a:ext uri="{FF2B5EF4-FFF2-40B4-BE49-F238E27FC236}">
                <a16:creationId xmlns:a16="http://schemas.microsoft.com/office/drawing/2014/main" id="{E10E4415-ED30-4714-99E7-D263A0350F7F}"/>
              </a:ext>
            </a:extLst>
          </p:cNvPr>
          <p:cNvPicPr>
            <a:picLocks noChangeAspect="1"/>
          </p:cNvPicPr>
          <p:nvPr/>
        </p:nvPicPr>
        <p:blipFill>
          <a:blip r:embed="rId2"/>
          <a:stretch>
            <a:fillRect/>
          </a:stretch>
        </p:blipFill>
        <p:spPr>
          <a:xfrm>
            <a:off x="5317505" y="569819"/>
            <a:ext cx="3599695" cy="3599695"/>
          </a:xfrm>
          <a:prstGeom prst="rect">
            <a:avLst/>
          </a:prstGeom>
        </p:spPr>
      </p:pic>
      <p:sp>
        <p:nvSpPr>
          <p:cNvPr id="7" name="Platshållare för text 6">
            <a:extLst>
              <a:ext uri="{FF2B5EF4-FFF2-40B4-BE49-F238E27FC236}">
                <a16:creationId xmlns:a16="http://schemas.microsoft.com/office/drawing/2014/main" id="{074FB8D7-F386-4E8F-9514-562B916EAC25}"/>
              </a:ext>
            </a:extLst>
          </p:cNvPr>
          <p:cNvSpPr>
            <a:spLocks noGrp="1"/>
          </p:cNvSpPr>
          <p:nvPr>
            <p:ph type="body" sz="quarter" idx="19"/>
          </p:nvPr>
        </p:nvSpPr>
        <p:spPr>
          <a:xfrm>
            <a:off x="1084521" y="1818163"/>
            <a:ext cx="4995124" cy="753577"/>
          </a:xfrm>
        </p:spPr>
        <p:txBody>
          <a:bodyPr/>
          <a:lstStyle/>
          <a:p>
            <a:pPr algn="l"/>
            <a:r>
              <a:rPr lang="en-US" spc="200" dirty="0"/>
              <a:t>PLASTIC</a:t>
            </a:r>
          </a:p>
        </p:txBody>
      </p:sp>
      <p:sp>
        <p:nvSpPr>
          <p:cNvPr id="6" name="Platshållare för text 5">
            <a:extLst>
              <a:ext uri="{FF2B5EF4-FFF2-40B4-BE49-F238E27FC236}">
                <a16:creationId xmlns:a16="http://schemas.microsoft.com/office/drawing/2014/main" id="{E82B5ED3-2A8B-4084-89D7-770BBDA10713}"/>
              </a:ext>
            </a:extLst>
          </p:cNvPr>
          <p:cNvSpPr>
            <a:spLocks noGrp="1"/>
          </p:cNvSpPr>
          <p:nvPr>
            <p:ph type="body" sz="quarter" idx="17"/>
          </p:nvPr>
        </p:nvSpPr>
        <p:spPr>
          <a:xfrm>
            <a:off x="1084521" y="2795248"/>
            <a:ext cx="4995124" cy="1245121"/>
          </a:xfrm>
        </p:spPr>
        <p:txBody>
          <a:bodyPr/>
          <a:lstStyle/>
          <a:p>
            <a:pPr algn="l"/>
            <a:r>
              <a:rPr lang="en-US" dirty="0"/>
              <a:t>Refining and sorting, either to PP/PE flakes or to PS or ABS granules.</a:t>
            </a:r>
            <a:endParaRPr lang="sv-SE" dirty="0"/>
          </a:p>
        </p:txBody>
      </p:sp>
      <p:sp>
        <p:nvSpPr>
          <p:cNvPr id="13" name="Platshållare för text 6">
            <a:extLst>
              <a:ext uri="{FF2B5EF4-FFF2-40B4-BE49-F238E27FC236}">
                <a16:creationId xmlns:a16="http://schemas.microsoft.com/office/drawing/2014/main" id="{20715EB7-8F23-4610-9D5D-A144AA7CA2AE}"/>
              </a:ext>
            </a:extLst>
          </p:cNvPr>
          <p:cNvSpPr txBox="1">
            <a:spLocks/>
          </p:cNvSpPr>
          <p:nvPr/>
        </p:nvSpPr>
        <p:spPr>
          <a:xfrm>
            <a:off x="1041989" y="907349"/>
            <a:ext cx="2185448" cy="1689849"/>
          </a:xfrm>
          <a:prstGeom prst="rect">
            <a:avLst/>
          </a:prstGeom>
        </p:spPr>
        <p:txBody>
          <a:bodyPr vert="horz" lIns="0" tIns="0" rIns="0" bIns="0" rtlCol="0" anchor="ctr">
            <a:noAutofit/>
          </a:bodyPr>
          <a:lstStyle>
            <a:lvl1pPr marL="0" indent="0" algn="ctr" defTabSz="457200" rtl="0" eaLnBrk="1" latinLnBrk="0" hangingPunct="1">
              <a:lnSpc>
                <a:spcPct val="100000"/>
              </a:lnSpc>
              <a:spcBef>
                <a:spcPts val="0"/>
              </a:spcBef>
              <a:spcAft>
                <a:spcPts val="600"/>
              </a:spcAft>
              <a:buFontTx/>
              <a:buNone/>
              <a:defRPr sz="1800" b="1" i="0" kern="1200" cap="none" spc="1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0" spc="0" dirty="0"/>
              <a:t>06</a:t>
            </a:r>
          </a:p>
        </p:txBody>
      </p:sp>
      <p:sp>
        <p:nvSpPr>
          <p:cNvPr id="15" name="Platshållare för text 3">
            <a:extLst>
              <a:ext uri="{FF2B5EF4-FFF2-40B4-BE49-F238E27FC236}">
                <a16:creationId xmlns:a16="http://schemas.microsoft.com/office/drawing/2014/main" id="{85360FBD-8E87-437D-B298-A6A9444D6580}"/>
              </a:ext>
            </a:extLst>
          </p:cNvPr>
          <p:cNvSpPr txBox="1">
            <a:spLocks/>
          </p:cNvSpPr>
          <p:nvPr/>
        </p:nvSpPr>
        <p:spPr>
          <a:xfrm>
            <a:off x="1084521" y="367801"/>
            <a:ext cx="5613990" cy="232563"/>
          </a:xfrm>
          <a:prstGeom prst="rect">
            <a:avLst/>
          </a:prstGeom>
        </p:spPr>
        <p:txBody>
          <a:bodyPr vert="horz" lIns="0" tIns="0" rIns="0" bIns="0" rtlCol="0" anchor="b">
            <a:noAutofit/>
          </a:bodyPr>
          <a:lstStyle>
            <a:lvl1pPr marL="0" indent="0" algn="ctr" defTabSz="457200" rtl="0" eaLnBrk="1" latinLnBrk="0" hangingPunct="1">
              <a:lnSpc>
                <a:spcPct val="100000"/>
              </a:lnSpc>
              <a:spcBef>
                <a:spcPts val="0"/>
              </a:spcBef>
              <a:spcAft>
                <a:spcPts val="600"/>
              </a:spcAft>
              <a:buFontTx/>
              <a:buNone/>
              <a:defRPr sz="2400" b="0" i="0" kern="1200" cap="all" spc="200" baseline="0">
                <a:solidFill>
                  <a:schemeClr val="bg1"/>
                </a:solidFill>
                <a:latin typeface="+mj-lt"/>
                <a:ea typeface="+mn-ea"/>
                <a:cs typeface="Arial" panose="020B0604020202020204" pitchFamily="34" charset="0"/>
              </a:defRPr>
            </a:lvl1pPr>
            <a:lvl2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2pPr>
            <a:lvl3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3pPr>
            <a:lvl4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4pPr>
            <a:lvl5pPr marL="0" indent="0" algn="ctr" defTabSz="457200" rtl="0" eaLnBrk="1" latinLnBrk="0" hangingPunct="1">
              <a:lnSpc>
                <a:spcPct val="100000"/>
              </a:lnSpc>
              <a:spcBef>
                <a:spcPts val="0"/>
              </a:spcBef>
              <a:spcAft>
                <a:spcPts val="600"/>
              </a:spcAft>
              <a:buFontTx/>
              <a:buNone/>
              <a:defRPr sz="1600" b="1" i="0" kern="1200" cap="all" spc="150" baseline="0">
                <a:solidFill>
                  <a:schemeClr val="tx1"/>
                </a:solidFill>
                <a:latin typeface="+mj-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800" spc="150" dirty="0"/>
              <a:t>From Waste to product</a:t>
            </a:r>
          </a:p>
        </p:txBody>
      </p:sp>
    </p:spTree>
    <p:extLst>
      <p:ext uri="{BB962C8B-B14F-4D97-AF65-F5344CB8AC3E}">
        <p14:creationId xmlns:p14="http://schemas.microsoft.com/office/powerpoint/2010/main" val="31815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cover">
  <a:themeElements>
    <a:clrScheme name="Stena_col">
      <a:dk1>
        <a:srgbClr val="000000"/>
      </a:dk1>
      <a:lt1>
        <a:srgbClr val="FFFFFF"/>
      </a:lt1>
      <a:dk2>
        <a:srgbClr val="000000"/>
      </a:dk2>
      <a:lt2>
        <a:srgbClr val="FFFFFF"/>
      </a:lt2>
      <a:accent1>
        <a:srgbClr val="6D7C76"/>
      </a:accent1>
      <a:accent2>
        <a:srgbClr val="62636A"/>
      </a:accent2>
      <a:accent3>
        <a:srgbClr val="657184"/>
      </a:accent3>
      <a:accent4>
        <a:srgbClr val="B0715F"/>
      </a:accent4>
      <a:accent5>
        <a:srgbClr val="3F4347"/>
      </a:accent5>
      <a:accent6>
        <a:srgbClr val="C5BAA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36525" indent="-136525" algn="l">
          <a:buFont typeface="Arial" panose="020B0604020202020204" pitchFamily="34" charset="0"/>
          <a:buChar char="•"/>
          <a:defRPr sz="1200" dirty="0" err="1" smtClean="0">
            <a:latin typeface="+mn-lt"/>
          </a:defRPr>
        </a:defPPr>
      </a:lstStyle>
    </a:txDef>
  </a:objectDefaults>
  <a:extraClrSchemeLst/>
  <a:extLst>
    <a:ext uri="{05A4C25C-085E-4340-85A3-A5531E510DB2}">
      <thm15:themeFamily xmlns:thm15="http://schemas.microsoft.com/office/thememl/2012/main" name="ppt_template_Blank_16-9" id="{7205EC2B-C47F-440A-9A36-3C70A6CED172}" vid="{CED55E61-F0E8-4872-8AE1-842E25D7FEDE}"/>
    </a:ext>
  </a:extLst>
</a:theme>
</file>

<file path=ppt/theme/theme2.xml><?xml version="1.0" encoding="utf-8"?>
<a:theme xmlns:a="http://schemas.openxmlformats.org/drawingml/2006/main" name="Content (Basic)">
  <a:themeElements>
    <a:clrScheme name="Stena_col">
      <a:dk1>
        <a:srgbClr val="000000"/>
      </a:dk1>
      <a:lt1>
        <a:srgbClr val="FFFFFF"/>
      </a:lt1>
      <a:dk2>
        <a:srgbClr val="000000"/>
      </a:dk2>
      <a:lt2>
        <a:srgbClr val="FFFFFF"/>
      </a:lt2>
      <a:accent1>
        <a:srgbClr val="6D7C76"/>
      </a:accent1>
      <a:accent2>
        <a:srgbClr val="62636A"/>
      </a:accent2>
      <a:accent3>
        <a:srgbClr val="657184"/>
      </a:accent3>
      <a:accent4>
        <a:srgbClr val="B0715F"/>
      </a:accent4>
      <a:accent5>
        <a:srgbClr val="3F4347"/>
      </a:accent5>
      <a:accent6>
        <a:srgbClr val="C5BAA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lnSpc>
            <a:spcPct val="120000"/>
          </a:lnSpc>
          <a:spcAft>
            <a:spcPts val="600"/>
          </a:spcAft>
          <a:defRPr sz="1200" spc="50" dirty="0" err="1" smtClean="0"/>
        </a:defPPr>
      </a:lstStyle>
    </a:txDef>
  </a:objectDefaults>
  <a:extraClrSchemeLst/>
  <a:extLst>
    <a:ext uri="{05A4C25C-085E-4340-85A3-A5531E510DB2}">
      <thm15:themeFamily xmlns:thm15="http://schemas.microsoft.com/office/thememl/2012/main" name="ppt_template_Blank_16-9" id="{7205EC2B-C47F-440A-9A36-3C70A6CED172}" vid="{3984D978-5976-4D6D-B450-5255BE5FA183}"/>
    </a:ext>
  </a:extLst>
</a:theme>
</file>

<file path=ppt/theme/theme3.xml><?xml version="1.0" encoding="utf-8"?>
<a:theme xmlns:a="http://schemas.openxmlformats.org/drawingml/2006/main" name="Extra content (Pro)">
  <a:themeElements>
    <a:clrScheme name="Stena_col">
      <a:dk1>
        <a:srgbClr val="000000"/>
      </a:dk1>
      <a:lt1>
        <a:srgbClr val="FFFFFF"/>
      </a:lt1>
      <a:dk2>
        <a:srgbClr val="000000"/>
      </a:dk2>
      <a:lt2>
        <a:srgbClr val="FFFFFF"/>
      </a:lt2>
      <a:accent1>
        <a:srgbClr val="6D7C76"/>
      </a:accent1>
      <a:accent2>
        <a:srgbClr val="62636A"/>
      </a:accent2>
      <a:accent3>
        <a:srgbClr val="657184"/>
      </a:accent3>
      <a:accent4>
        <a:srgbClr val="B0715F"/>
      </a:accent4>
      <a:accent5>
        <a:srgbClr val="3F4347"/>
      </a:accent5>
      <a:accent6>
        <a:srgbClr val="C5BAAC"/>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36525" indent="-136525" algn="l">
          <a:buFont typeface="Arial" panose="020B0604020202020204" pitchFamily="34" charset="0"/>
          <a:buChar char="•"/>
          <a:defRPr sz="1200" dirty="0" err="1" smtClean="0">
            <a:latin typeface="+mn-lt"/>
          </a:defRPr>
        </a:defPPr>
      </a:lstStyle>
    </a:txDef>
  </a:objectDefaults>
  <a:extraClrSchemeLst/>
  <a:extLst>
    <a:ext uri="{05A4C25C-085E-4340-85A3-A5531E510DB2}">
      <thm15:themeFamily xmlns:thm15="http://schemas.microsoft.com/office/thememl/2012/main" name="ppt_template_Blank_16-9" id="{7205EC2B-C47F-440A-9A36-3C70A6CED172}" vid="{6576B784-93E0-42B9-9349-AEE6FDC028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09C42A603CF843A6143090CA185929" ma:contentTypeVersion="10" ma:contentTypeDescription="Create a new document." ma:contentTypeScope="" ma:versionID="2e4e77c3bc1f2a9334f3c49d3ee02445">
  <xsd:schema xmlns:xsd="http://www.w3.org/2001/XMLSchema" xmlns:xs="http://www.w3.org/2001/XMLSchema" xmlns:p="http://schemas.microsoft.com/office/2006/metadata/properties" xmlns:ns2="11597760-1354-44f7-b230-7896e7db2106" xmlns:ns3="cfb2920a-5c17-4e3a-9ce5-a1b67d4859b4" targetNamespace="http://schemas.microsoft.com/office/2006/metadata/properties" ma:root="true" ma:fieldsID="4333d2fe290d8f3efed67376459e4515" ns2:_="" ns3:_="">
    <xsd:import namespace="11597760-1354-44f7-b230-7896e7db2106"/>
    <xsd:import namespace="cfb2920a-5c17-4e3a-9ce5-a1b67d4859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97760-1354-44f7-b230-7896e7db2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b2920a-5c17-4e3a-9ce5-a1b67d4859b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B11C71-186C-4ADE-ADF7-8C257E296D39}">
  <ds:schemaRefs>
    <ds:schemaRef ds:uri="http://schemas.microsoft.com/office/2006/metadata/properties"/>
    <ds:schemaRef ds:uri="http://purl.org/dc/terms/"/>
    <ds:schemaRef ds:uri="cfb2920a-5c17-4e3a-9ce5-a1b67d4859b4"/>
    <ds:schemaRef ds:uri="http://schemas.microsoft.com/office/2006/documentManagement/types"/>
    <ds:schemaRef ds:uri="11597760-1354-44f7-b230-7896e7db2106"/>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B220723-BE83-469D-A8F4-F0087F4DA4F5}">
  <ds:schemaRefs>
    <ds:schemaRef ds:uri="http://schemas.microsoft.com/sharepoint/v3/contenttype/forms"/>
  </ds:schemaRefs>
</ds:datastoreItem>
</file>

<file path=customXml/itemProps3.xml><?xml version="1.0" encoding="utf-8"?>
<ds:datastoreItem xmlns:ds="http://schemas.openxmlformats.org/officeDocument/2006/customXml" ds:itemID="{CA52FCBD-45D0-46C7-AF80-38386E4F0D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97760-1354-44f7-b230-7896e7db2106"/>
    <ds:schemaRef ds:uri="cfb2920a-5c17-4e3a-9ce5-a1b67d485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ppt_template_Blank_16-9</Template>
  <TotalTime>0</TotalTime>
  <Words>281</Words>
  <Application>Microsoft Office PowerPoint</Application>
  <PresentationFormat>Bildspel på skärmen (16:9)</PresentationFormat>
  <Paragraphs>56</Paragraphs>
  <Slides>13</Slides>
  <Notes>0</Notes>
  <HiddenSlides>0</HiddenSlides>
  <MMClips>0</MMClips>
  <ScaleCrop>false</ScaleCrop>
  <HeadingPairs>
    <vt:vector size="6" baseType="variant">
      <vt:variant>
        <vt:lpstr>Använt teckensnitt</vt:lpstr>
      </vt:variant>
      <vt:variant>
        <vt:i4>1</vt:i4>
      </vt:variant>
      <vt:variant>
        <vt:lpstr>Tema</vt:lpstr>
      </vt:variant>
      <vt:variant>
        <vt:i4>3</vt:i4>
      </vt:variant>
      <vt:variant>
        <vt:lpstr>Bildrubriker</vt:lpstr>
      </vt:variant>
      <vt:variant>
        <vt:i4>13</vt:i4>
      </vt:variant>
    </vt:vector>
  </HeadingPairs>
  <TitlesOfParts>
    <vt:vector size="17" baseType="lpstr">
      <vt:lpstr>Arial</vt:lpstr>
      <vt:lpstr>Presentation cover</vt:lpstr>
      <vt:lpstr>Content (Basic)</vt:lpstr>
      <vt:lpstr>Extra content (Pro)</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2019-03-06T12:24:30Z</cp:lastPrinted>
  <dcterms:created xsi:type="dcterms:W3CDTF">2020-04-16T07:00:08Z</dcterms:created>
  <dcterms:modified xsi:type="dcterms:W3CDTF">2020-05-13T12:49:58Z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0x0101003B09C42A603CF843A6143090CA185929</vt:lpwstr>
  </property>
</Properties>
</file>