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autoCompressPictures="0">
  <p:sldMasterIdLst>
    <p:sldMasterId id="2147483867" r:id="rId4"/>
    <p:sldMasterId id="2147483884" r:id="rId5"/>
  </p:sldMasterIdLst>
  <p:notesMasterIdLst>
    <p:notesMasterId r:id="rId15"/>
  </p:notesMasterIdLst>
  <p:handoutMasterIdLst>
    <p:handoutMasterId r:id="rId16"/>
  </p:handoutMasterIdLst>
  <p:sldIdLst>
    <p:sldId id="329" r:id="rId6"/>
    <p:sldId id="324" r:id="rId7"/>
    <p:sldId id="331" r:id="rId8"/>
    <p:sldId id="392" r:id="rId9"/>
    <p:sldId id="393" r:id="rId10"/>
    <p:sldId id="394" r:id="rId11"/>
    <p:sldId id="395" r:id="rId12"/>
    <p:sldId id="396" r:id="rId13"/>
    <p:sldId id="391" r:id="rId14"/>
  </p:sldIdLst>
  <p:sldSz cx="9144000" cy="5143500" type="screen16x9"/>
  <p:notesSz cx="6797675" cy="9926638"/>
  <p:defaultTextStyle>
    <a:lvl1pPr marL="0" algn="l" rtl="0" latinLnBrk="0">
      <a:defRPr lang="sv-SE" sz="1800" kern="1200">
        <a:solidFill>
          <a:schemeClr val="tx1"/>
        </a:solidFill>
        <a:latin typeface="+mn-lt"/>
        <a:ea typeface="+mn-ea"/>
        <a:cs typeface="+mn-cs"/>
      </a:defRPr>
    </a:lvl1pPr>
    <a:lvl2pPr marL="457200" algn="l" rtl="0" latinLnBrk="0">
      <a:defRPr lang="sv-SE" sz="1800" kern="1200">
        <a:solidFill>
          <a:schemeClr val="tx1"/>
        </a:solidFill>
        <a:latin typeface="+mn-lt"/>
        <a:ea typeface="+mn-ea"/>
        <a:cs typeface="+mn-cs"/>
      </a:defRPr>
    </a:lvl2pPr>
    <a:lvl3pPr marL="914400" algn="l" rtl="0" latinLnBrk="0">
      <a:defRPr lang="sv-SE" sz="1800" kern="1200">
        <a:solidFill>
          <a:schemeClr val="tx1"/>
        </a:solidFill>
        <a:latin typeface="+mn-lt"/>
        <a:ea typeface="+mn-ea"/>
        <a:cs typeface="+mn-cs"/>
      </a:defRPr>
    </a:lvl3pPr>
    <a:lvl4pPr marL="1371600" algn="l" rtl="0" latinLnBrk="0">
      <a:defRPr lang="sv-SE" sz="1800" kern="1200">
        <a:solidFill>
          <a:schemeClr val="tx1"/>
        </a:solidFill>
        <a:latin typeface="+mn-lt"/>
        <a:ea typeface="+mn-ea"/>
        <a:cs typeface="+mn-cs"/>
      </a:defRPr>
    </a:lvl4pPr>
    <a:lvl5pPr marL="1828800" algn="l" rtl="0" latinLnBrk="0">
      <a:defRPr lang="sv-SE" sz="1800" kern="1200">
        <a:solidFill>
          <a:schemeClr val="tx1"/>
        </a:solidFill>
        <a:latin typeface="+mn-lt"/>
        <a:ea typeface="+mn-ea"/>
        <a:cs typeface="+mn-cs"/>
      </a:defRPr>
    </a:lvl5pPr>
    <a:lvl6pPr marL="2286000" algn="l" rtl="0" latinLnBrk="0">
      <a:defRPr lang="sv-SE" sz="1800" kern="1200">
        <a:solidFill>
          <a:schemeClr val="tx1"/>
        </a:solidFill>
        <a:latin typeface="+mn-lt"/>
        <a:ea typeface="+mn-ea"/>
        <a:cs typeface="+mn-cs"/>
      </a:defRPr>
    </a:lvl6pPr>
    <a:lvl7pPr marL="2743200" algn="l" rtl="0" latinLnBrk="0">
      <a:defRPr lang="sv-SE" sz="1800" kern="1200">
        <a:solidFill>
          <a:schemeClr val="tx1"/>
        </a:solidFill>
        <a:latin typeface="+mn-lt"/>
        <a:ea typeface="+mn-ea"/>
        <a:cs typeface="+mn-cs"/>
      </a:defRPr>
    </a:lvl7pPr>
    <a:lvl8pPr marL="3200400" algn="l" rtl="0" latinLnBrk="0">
      <a:defRPr lang="sv-SE" sz="1800" kern="1200">
        <a:solidFill>
          <a:schemeClr val="tx1"/>
        </a:solidFill>
        <a:latin typeface="+mn-lt"/>
        <a:ea typeface="+mn-ea"/>
        <a:cs typeface="+mn-cs"/>
      </a:defRPr>
    </a:lvl8pPr>
    <a:lvl9pPr marL="3657600" algn="l" rtl="0" latinLnBrk="0">
      <a:defRPr lang="sv-SE"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36"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36A"/>
    <a:srgbClr val="3F444D"/>
    <a:srgbClr val="5F7286"/>
    <a:srgbClr val="C4725E"/>
    <a:srgbClr val="CBBCAD"/>
    <a:srgbClr val="61636A"/>
    <a:srgbClr val="667D76"/>
    <a:srgbClr val="8D9A9E"/>
    <a:srgbClr val="B4A795"/>
    <a:srgbClr val="E6C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772" autoAdjust="0"/>
  </p:normalViewPr>
  <p:slideViewPr>
    <p:cSldViewPr snapToGrid="0">
      <p:cViewPr varScale="1">
        <p:scale>
          <a:sx n="65" d="100"/>
          <a:sy n="65" d="100"/>
        </p:scale>
        <p:origin x="1518" y="60"/>
      </p:cViewPr>
      <p:guideLst>
        <p:guide orient="horz" pos="1620"/>
        <p:guide pos="2880"/>
        <p:guide pos="1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143" d="100"/>
          <a:sy n="143" d="100"/>
        </p:scale>
        <p:origin x="4392" y="2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dirty="0">
              <a:latin typeface="Arial" panose="020B0604020202020204" pitchFamily="34" charset="0"/>
            </a:endParaRPr>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556D975-CD5B-1244-855C-A61E8638005C}" type="datetimeFigureOut">
              <a:rPr lang="sv-SE" smtClean="0">
                <a:latin typeface="Arial" panose="020B0604020202020204" pitchFamily="34" charset="0"/>
              </a:rPr>
              <a:t>2020-06-04</a:t>
            </a:fld>
            <a:endParaRPr lang="sv-SE" dirty="0">
              <a:latin typeface="Arial" panose="020B0604020202020204" pitchFamily="34" charset="0"/>
            </a:endParaRPr>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dirty="0">
              <a:latin typeface="Arial" panose="020B0604020202020204" pitchFamily="34" charset="0"/>
            </a:endParaRPr>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960D96-DDE8-3D49-9859-29B316CD2D64}" type="slidenum">
              <a:rPr lang="sv-SE" smtClean="0">
                <a:latin typeface="Arial" panose="020B0604020202020204" pitchFamily="34" charset="0"/>
              </a:rPr>
              <a:t>‹#›</a:t>
            </a:fld>
            <a:endParaRPr lang="sv-SE" dirty="0">
              <a:latin typeface="Arial" panose="020B0604020202020204" pitchFamily="34" charset="0"/>
            </a:endParaRPr>
          </a:p>
        </p:txBody>
      </p:sp>
    </p:spTree>
    <p:extLst>
      <p:ext uri="{BB962C8B-B14F-4D97-AF65-F5344CB8AC3E}">
        <p14:creationId xmlns:p14="http://schemas.microsoft.com/office/powerpoint/2010/main" val="1567421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rtlCol="0"/>
          <a:lstStyle>
            <a:lvl1pPr algn="l" latinLnBrk="0">
              <a:defRPr lang="sv-SE" sz="1200">
                <a:latin typeface="Arial" panose="020B0604020202020204" pitchFamily="34" charset="0"/>
              </a:defRPr>
            </a:lvl1pPr>
            <a:extLst/>
          </a:lstStyle>
          <a:p>
            <a:endParaRPr lang="sv-SE" dirty="0"/>
          </a:p>
        </p:txBody>
      </p:sp>
      <p:sp>
        <p:nvSpPr>
          <p:cNvPr id="3" name="Date Placeholder 2"/>
          <p:cNvSpPr>
            <a:spLocks noGrp="1"/>
          </p:cNvSpPr>
          <p:nvPr>
            <p:ph type="dt" idx="1"/>
          </p:nvPr>
        </p:nvSpPr>
        <p:spPr>
          <a:xfrm>
            <a:off x="3850443" y="0"/>
            <a:ext cx="2945659" cy="496332"/>
          </a:xfrm>
          <a:prstGeom prst="rect">
            <a:avLst/>
          </a:prstGeom>
        </p:spPr>
        <p:txBody>
          <a:bodyPr vert="horz" rtlCol="0"/>
          <a:lstStyle>
            <a:lvl1pPr algn="r" latinLnBrk="0">
              <a:defRPr lang="sv-SE" sz="1200">
                <a:latin typeface="Arial" panose="020B0604020202020204" pitchFamily="34" charset="0"/>
              </a:defRPr>
            </a:lvl1pPr>
            <a:extLst/>
          </a:lstStyle>
          <a:p>
            <a:fld id="{A8ADFD5B-A66C-449C-B6E8-FB716D07777D}" type="datetimeFigureOut">
              <a:rPr lang="sv-SE" smtClean="0"/>
              <a:pPr/>
              <a:t>2020-06-04</a:t>
            </a:fld>
            <a:endParaRPr lang="sv-S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rtlCol="0" anchor="ctr"/>
          <a:lstStyle/>
          <a:p>
            <a:endParaRPr lang="sv-SE"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rtlCol="0">
            <a:normAutofit/>
          </a:bodyPr>
          <a:lstStyle/>
          <a:p>
            <a:pPr lvl="0"/>
            <a:r>
              <a:rPr lang="sv-SE" dirty="0"/>
              <a:t>Klicka för att ändra formatet för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Footer Placeholder 5"/>
          <p:cNvSpPr>
            <a:spLocks noGrp="1"/>
          </p:cNvSpPr>
          <p:nvPr>
            <p:ph type="ftr" sz="quarter" idx="4"/>
          </p:nvPr>
        </p:nvSpPr>
        <p:spPr>
          <a:xfrm>
            <a:off x="0" y="9428583"/>
            <a:ext cx="2945659" cy="496332"/>
          </a:xfrm>
          <a:prstGeom prst="rect">
            <a:avLst/>
          </a:prstGeom>
        </p:spPr>
        <p:txBody>
          <a:bodyPr vert="horz" rtlCol="0" anchor="b"/>
          <a:lstStyle>
            <a:lvl1pPr algn="l" latinLnBrk="0">
              <a:defRPr lang="sv-SE" sz="1200">
                <a:latin typeface="Arial" panose="020B0604020202020204" pitchFamily="34" charset="0"/>
              </a:defRPr>
            </a:lvl1pPr>
            <a:extLst/>
          </a:lstStyle>
          <a:p>
            <a:endParaRPr lang="sv-SE"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rtlCol="0" anchor="b"/>
          <a:lstStyle>
            <a:lvl1pPr algn="r" latinLnBrk="0">
              <a:defRPr lang="sv-SE" sz="1200">
                <a:latin typeface="Arial" panose="020B0604020202020204" pitchFamily="34" charset="0"/>
              </a:defRPr>
            </a:lvl1pPr>
            <a:extLst/>
          </a:lstStyle>
          <a:p>
            <a:fld id="{CA5D3BF3-D352-46FC-8343-31F56E6730EA}" type="slidenum">
              <a:rPr lang="sv-SE" smtClean="0"/>
              <a:pPr/>
              <a:t>‹#›</a:t>
            </a:fld>
            <a:endParaRPr lang="sv-SE" dirty="0"/>
          </a:p>
        </p:txBody>
      </p:sp>
    </p:spTree>
    <p:extLst>
      <p:ext uri="{BB962C8B-B14F-4D97-AF65-F5344CB8AC3E}">
        <p14:creationId xmlns:p14="http://schemas.microsoft.com/office/powerpoint/2010/main" val="3108560192"/>
      </p:ext>
    </p:extLst>
  </p:cSld>
  <p:clrMap bg1="lt1" tx1="dk1" bg2="lt2" tx2="dk2" accent1="accent1" accent2="accent2" accent3="accent3" accent4="accent4" accent5="accent5" accent6="accent6" hlink="hlink" folHlink="folHlink"/>
  <p:hf hdr="0" ftr="0" dt="0"/>
  <p:notesStyle>
    <a:lvl1pPr marL="0" algn="l" rtl="0" latinLnBrk="0">
      <a:defRPr lang="sv-SE" sz="1200" kern="1200">
        <a:solidFill>
          <a:schemeClr val="tx1"/>
        </a:solidFill>
        <a:latin typeface="Arial" panose="020B0604020202020204" pitchFamily="34" charset="0"/>
        <a:ea typeface="+mn-ea"/>
        <a:cs typeface="+mn-cs"/>
      </a:defRPr>
    </a:lvl1pPr>
    <a:lvl2pPr marL="457200" algn="l" rtl="0" latinLnBrk="0">
      <a:defRPr lang="sv-SE" sz="1200" kern="1200">
        <a:solidFill>
          <a:schemeClr val="tx1"/>
        </a:solidFill>
        <a:latin typeface="Arial" panose="020B0604020202020204" pitchFamily="34" charset="0"/>
        <a:ea typeface="+mn-ea"/>
        <a:cs typeface="+mn-cs"/>
      </a:defRPr>
    </a:lvl2pPr>
    <a:lvl3pPr marL="914400" algn="l" rtl="0" latinLnBrk="0">
      <a:defRPr lang="sv-SE" sz="1200" kern="1200">
        <a:solidFill>
          <a:schemeClr val="tx1"/>
        </a:solidFill>
        <a:latin typeface="Arial" panose="020B0604020202020204" pitchFamily="34" charset="0"/>
        <a:ea typeface="+mn-ea"/>
        <a:cs typeface="+mn-cs"/>
      </a:defRPr>
    </a:lvl3pPr>
    <a:lvl4pPr marL="1371600" algn="l" rtl="0" latinLnBrk="0">
      <a:defRPr lang="sv-SE" sz="1200" kern="1200">
        <a:solidFill>
          <a:schemeClr val="tx1"/>
        </a:solidFill>
        <a:latin typeface="Arial" panose="020B0604020202020204" pitchFamily="34" charset="0"/>
        <a:ea typeface="+mn-ea"/>
        <a:cs typeface="+mn-cs"/>
      </a:defRPr>
    </a:lvl4pPr>
    <a:lvl5pPr marL="1828800" algn="l" rtl="0" latinLnBrk="0">
      <a:defRPr lang="sv-SE" sz="1200" kern="1200">
        <a:solidFill>
          <a:schemeClr val="tx1"/>
        </a:solidFill>
        <a:latin typeface="Arial" panose="020B0604020202020204" pitchFamily="34" charset="0"/>
        <a:ea typeface="+mn-ea"/>
        <a:cs typeface="+mn-cs"/>
      </a:defRPr>
    </a:lvl5pPr>
    <a:lvl6pPr marL="2286000" algn="l" rtl="0" latinLnBrk="0">
      <a:defRPr lang="sv-SE" sz="1200" kern="1200">
        <a:solidFill>
          <a:schemeClr val="tx1"/>
        </a:solidFill>
        <a:latin typeface="+mn-lt"/>
        <a:ea typeface="+mn-ea"/>
        <a:cs typeface="+mn-cs"/>
      </a:defRPr>
    </a:lvl6pPr>
    <a:lvl7pPr marL="2743200" algn="l" rtl="0" latinLnBrk="0">
      <a:defRPr lang="sv-SE" sz="1200" kern="1200">
        <a:solidFill>
          <a:schemeClr val="tx1"/>
        </a:solidFill>
        <a:latin typeface="+mn-lt"/>
        <a:ea typeface="+mn-ea"/>
        <a:cs typeface="+mn-cs"/>
      </a:defRPr>
    </a:lvl7pPr>
    <a:lvl8pPr marL="3200400" algn="l" rtl="0" latinLnBrk="0">
      <a:defRPr lang="sv-SE" sz="1200" kern="1200">
        <a:solidFill>
          <a:schemeClr val="tx1"/>
        </a:solidFill>
        <a:latin typeface="+mn-lt"/>
        <a:ea typeface="+mn-ea"/>
        <a:cs typeface="+mn-cs"/>
      </a:defRPr>
    </a:lvl8pPr>
    <a:lvl9pPr marL="3657600" algn="l" rtl="0" latinLnBrk="0">
      <a:defRPr lang="sv-SE"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 Image">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F1B5CD3-7E3A-674C-A9AB-D6D4A670069B}"/>
              </a:ext>
            </a:extLst>
          </p:cNvPr>
          <p:cNvSpPr>
            <a:spLocks noGrp="1"/>
          </p:cNvSpPr>
          <p:nvPr>
            <p:ph type="pic" sz="quarter" idx="17" hasCustomPrompt="1"/>
          </p:nvPr>
        </p:nvSpPr>
        <p:spPr>
          <a:xfrm>
            <a:off x="241200" y="241200"/>
            <a:ext cx="8676000" cy="4662000"/>
          </a:xfrm>
          <a:prstGeom prst="rect">
            <a:avLst/>
          </a:prstGeom>
          <a:solidFill>
            <a:schemeClr val="bg1">
              <a:lumMod val="85000"/>
            </a:schemeClr>
          </a:solidFill>
        </p:spPr>
        <p:txBody>
          <a:bodyPr tIns="251999">
            <a:normAutofit/>
          </a:bodyPr>
          <a:lstStyle>
            <a:lvl1pPr marL="0" indent="0" algn="ctr">
              <a:buNone/>
              <a:defRPr sz="1200">
                <a:solidFill>
                  <a:schemeClr val="bg1">
                    <a:lumMod val="75000"/>
                  </a:schemeClr>
                </a:solidFill>
              </a:defRPr>
            </a:lvl1pPr>
          </a:lstStyle>
          <a:p>
            <a:r>
              <a:rPr lang="sv-SE" dirty="0"/>
              <a:t>[ PLACE IMAGE ]</a:t>
            </a:r>
          </a:p>
        </p:txBody>
      </p:sp>
      <p:sp>
        <p:nvSpPr>
          <p:cNvPr id="8" name="Text Placeholder 2">
            <a:extLst>
              <a:ext uri="{FF2B5EF4-FFF2-40B4-BE49-F238E27FC236}">
                <a16:creationId xmlns:a16="http://schemas.microsoft.com/office/drawing/2014/main" id="{25FF439A-8E47-4F82-A601-9F784F204EEE}"/>
              </a:ext>
            </a:extLst>
          </p:cNvPr>
          <p:cNvSpPr>
            <a:spLocks noGrp="1"/>
          </p:cNvSpPr>
          <p:nvPr>
            <p:ph type="body" sz="quarter" idx="19" hasCustomPrompt="1"/>
          </p:nvPr>
        </p:nvSpPr>
        <p:spPr>
          <a:xfrm>
            <a:off x="990000" y="1332000"/>
            <a:ext cx="7174800" cy="1047600"/>
          </a:xfrm>
          <a:prstGeom prst="rect">
            <a:avLst/>
          </a:prstGeom>
        </p:spPr>
        <p:txBody>
          <a:bodyPr lIns="0" tIns="0" rIns="0" bIns="0" anchor="b">
            <a:noAutofit/>
          </a:bodyPr>
          <a:lstStyle>
            <a:lvl1pPr marL="0" indent="0" algn="l">
              <a:lnSpc>
                <a:spcPct val="100000"/>
              </a:lnSpc>
              <a:spcBef>
                <a:spcPts val="0"/>
              </a:spcBef>
              <a:spcAft>
                <a:spcPts val="600"/>
              </a:spcAft>
              <a:buFontTx/>
              <a:buNone/>
              <a:defRPr sz="2400" b="0" cap="all" spc="200" baseline="0">
                <a:latin typeface="+mj-lt"/>
              </a:defRPr>
            </a:lvl1pPr>
            <a:lvl2pPr marL="0" indent="0" algn="ctr">
              <a:lnSpc>
                <a:spcPct val="100000"/>
              </a:lnSpc>
              <a:spcBef>
                <a:spcPts val="0"/>
              </a:spcBef>
              <a:spcAft>
                <a:spcPts val="600"/>
              </a:spcAft>
              <a:buFontTx/>
              <a:buNone/>
              <a:defRPr sz="1600" b="1" cap="all" spc="150">
                <a:latin typeface="+mj-lt"/>
              </a:defRPr>
            </a:lvl2pPr>
            <a:lvl3pPr marL="0" indent="0" algn="ctr">
              <a:lnSpc>
                <a:spcPct val="100000"/>
              </a:lnSpc>
              <a:spcBef>
                <a:spcPts val="0"/>
              </a:spcBef>
              <a:spcAft>
                <a:spcPts val="600"/>
              </a:spcAft>
              <a:buFontTx/>
              <a:buNone/>
              <a:defRPr sz="1600" b="1" cap="all" spc="150">
                <a:latin typeface="+mj-lt"/>
              </a:defRPr>
            </a:lvl3pPr>
            <a:lvl4pPr marL="0" indent="0" algn="ctr">
              <a:lnSpc>
                <a:spcPct val="100000"/>
              </a:lnSpc>
              <a:spcBef>
                <a:spcPts val="0"/>
              </a:spcBef>
              <a:spcAft>
                <a:spcPts val="600"/>
              </a:spcAft>
              <a:buFontTx/>
              <a:buNone/>
              <a:defRPr sz="1600" b="1" cap="all" spc="150">
                <a:latin typeface="+mj-lt"/>
              </a:defRPr>
            </a:lvl4pPr>
            <a:lvl5pPr marL="0" indent="0" algn="ctr">
              <a:lnSpc>
                <a:spcPct val="100000"/>
              </a:lnSpc>
              <a:spcBef>
                <a:spcPts val="0"/>
              </a:spcBef>
              <a:spcAft>
                <a:spcPts val="600"/>
              </a:spcAft>
              <a:buFontTx/>
              <a:buNone/>
              <a:defRPr sz="1600" b="1" cap="all" spc="150">
                <a:latin typeface="+mj-lt"/>
              </a:defRPr>
            </a:lvl5pPr>
          </a:lstStyle>
          <a:p>
            <a:r>
              <a:rPr lang="en-GB" dirty="0"/>
              <a:t>HEADLINE ARIAL REGULAR 24</a:t>
            </a:r>
          </a:p>
        </p:txBody>
      </p:sp>
      <p:sp>
        <p:nvSpPr>
          <p:cNvPr id="9" name="Text Placeholder 2">
            <a:extLst>
              <a:ext uri="{FF2B5EF4-FFF2-40B4-BE49-F238E27FC236}">
                <a16:creationId xmlns:a16="http://schemas.microsoft.com/office/drawing/2014/main" id="{525451A9-BF4C-4C80-8C50-F839ECCDAA5D}"/>
              </a:ext>
            </a:extLst>
          </p:cNvPr>
          <p:cNvSpPr>
            <a:spLocks noGrp="1"/>
          </p:cNvSpPr>
          <p:nvPr>
            <p:ph type="body" sz="quarter" idx="20" hasCustomPrompt="1"/>
          </p:nvPr>
        </p:nvSpPr>
        <p:spPr>
          <a:xfrm>
            <a:off x="990000" y="2516400"/>
            <a:ext cx="7174800" cy="1098000"/>
          </a:xfrm>
          <a:prstGeom prst="rect">
            <a:avLst/>
          </a:prstGeom>
        </p:spPr>
        <p:txBody>
          <a:bodyPr lIns="0" tIns="0" rIns="0" bIns="0">
            <a:noAutofit/>
          </a:bodyPr>
          <a:lstStyle>
            <a:lvl1pPr marL="0" indent="0" algn="l">
              <a:lnSpc>
                <a:spcPct val="120000"/>
              </a:lnSpc>
              <a:spcBef>
                <a:spcPts val="0"/>
              </a:spcBef>
              <a:spcAft>
                <a:spcPts val="600"/>
              </a:spcAft>
              <a:buFont typeface="Arial" panose="020B0604020202020204" pitchFamily="34" charset="0"/>
              <a:buNone/>
              <a:tabLst/>
              <a:defRPr sz="1200" b="0" spc="50" baseline="0"/>
            </a:lvl1pPr>
            <a:lvl2pPr marL="100800" indent="-99450" algn="ctr">
              <a:lnSpc>
                <a:spcPct val="120000"/>
              </a:lnSpc>
              <a:spcBef>
                <a:spcPts val="0"/>
              </a:spcBef>
              <a:spcAft>
                <a:spcPts val="600"/>
              </a:spcAft>
              <a:buFont typeface="Arial" panose="020B0604020202020204" pitchFamily="34" charset="0"/>
              <a:buChar char="•"/>
              <a:defRPr sz="1200"/>
            </a:lvl2pPr>
            <a:lvl3pPr marL="100800" indent="-99450" algn="ctr">
              <a:lnSpc>
                <a:spcPct val="120000"/>
              </a:lnSpc>
              <a:spcBef>
                <a:spcPts val="0"/>
              </a:spcBef>
              <a:spcAft>
                <a:spcPts val="600"/>
              </a:spcAft>
              <a:buFont typeface="Arial" panose="020B0604020202020204" pitchFamily="34" charset="0"/>
              <a:buChar char="•"/>
              <a:defRPr sz="1200"/>
            </a:lvl3pPr>
            <a:lvl4pPr marL="100800" indent="-99450" algn="ctr">
              <a:lnSpc>
                <a:spcPct val="120000"/>
              </a:lnSpc>
              <a:spcBef>
                <a:spcPts val="0"/>
              </a:spcBef>
              <a:spcAft>
                <a:spcPts val="600"/>
              </a:spcAft>
              <a:buFont typeface="Arial" panose="020B0604020202020204" pitchFamily="34" charset="0"/>
              <a:buChar char="•"/>
              <a:defRPr sz="1200"/>
            </a:lvl4pPr>
            <a:lvl5pPr marL="100800" indent="-99450" algn="ctr">
              <a:lnSpc>
                <a:spcPct val="120000"/>
              </a:lnSpc>
              <a:spcBef>
                <a:spcPts val="0"/>
              </a:spcBef>
              <a:spcAft>
                <a:spcPts val="600"/>
              </a:spcAft>
              <a:buFont typeface="Arial" panose="020B0604020202020204" pitchFamily="34" charset="0"/>
              <a:buChar char="•"/>
              <a:defRPr sz="1200"/>
            </a:lvl5pPr>
          </a:lstStyle>
          <a:p>
            <a:r>
              <a:rPr lang="en-GB" dirty="0"/>
              <a:t>Subhead Arial Regular 12</a:t>
            </a:r>
          </a:p>
        </p:txBody>
      </p:sp>
    </p:spTree>
    <p:extLst>
      <p:ext uri="{BB962C8B-B14F-4D97-AF65-F5344CB8AC3E}">
        <p14:creationId xmlns:p14="http://schemas.microsoft.com/office/powerpoint/2010/main" val="367359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ntrered headline + centrered tex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AF88603-F617-4FA2-A4EB-0E1BF104177C}"/>
              </a:ext>
            </a:extLst>
          </p:cNvPr>
          <p:cNvSpPr>
            <a:spLocks noGrp="1"/>
          </p:cNvSpPr>
          <p:nvPr>
            <p:ph type="body" sz="quarter" idx="19" hasCustomPrompt="1"/>
          </p:nvPr>
        </p:nvSpPr>
        <p:spPr>
          <a:xfrm>
            <a:off x="648000" y="1280157"/>
            <a:ext cx="7833600" cy="1005427"/>
          </a:xfrm>
        </p:spPr>
        <p:txBody>
          <a:bodyPr lIns="0" tIns="0" rIns="0" bIns="0" anchor="b">
            <a:noAutofit/>
          </a:bodyPr>
          <a:lstStyle>
            <a:lvl1pPr marL="0" indent="0" algn="ctr">
              <a:lnSpc>
                <a:spcPct val="100000"/>
              </a:lnSpc>
              <a:spcBef>
                <a:spcPts val="0"/>
              </a:spcBef>
              <a:spcAft>
                <a:spcPts val="600"/>
              </a:spcAft>
              <a:buFontTx/>
              <a:buNone/>
              <a:defRPr sz="1800" b="1" cap="none" spc="100" baseline="0">
                <a:latin typeface="+mj-lt"/>
              </a:defRPr>
            </a:lvl1pPr>
            <a:lvl2pPr marL="0" indent="0" algn="ctr">
              <a:lnSpc>
                <a:spcPct val="100000"/>
              </a:lnSpc>
              <a:spcBef>
                <a:spcPts val="0"/>
              </a:spcBef>
              <a:spcAft>
                <a:spcPts val="600"/>
              </a:spcAft>
              <a:buFontTx/>
              <a:buNone/>
              <a:defRPr sz="1600" b="1" cap="all" spc="150">
                <a:latin typeface="+mj-lt"/>
              </a:defRPr>
            </a:lvl2pPr>
            <a:lvl3pPr marL="0" indent="0" algn="ctr">
              <a:lnSpc>
                <a:spcPct val="100000"/>
              </a:lnSpc>
              <a:spcBef>
                <a:spcPts val="0"/>
              </a:spcBef>
              <a:spcAft>
                <a:spcPts val="600"/>
              </a:spcAft>
              <a:buFontTx/>
              <a:buNone/>
              <a:defRPr sz="1600" b="1" cap="all" spc="150">
                <a:latin typeface="+mj-lt"/>
              </a:defRPr>
            </a:lvl3pPr>
            <a:lvl4pPr marL="0" indent="0" algn="ctr">
              <a:lnSpc>
                <a:spcPct val="100000"/>
              </a:lnSpc>
              <a:spcBef>
                <a:spcPts val="0"/>
              </a:spcBef>
              <a:spcAft>
                <a:spcPts val="600"/>
              </a:spcAft>
              <a:buFontTx/>
              <a:buNone/>
              <a:defRPr sz="1600" b="1" cap="all" spc="150">
                <a:latin typeface="+mj-lt"/>
              </a:defRPr>
            </a:lvl4pPr>
            <a:lvl5pPr marL="0" indent="0" algn="ctr">
              <a:lnSpc>
                <a:spcPct val="100000"/>
              </a:lnSpc>
              <a:spcBef>
                <a:spcPts val="0"/>
              </a:spcBef>
              <a:spcAft>
                <a:spcPts val="600"/>
              </a:spcAft>
              <a:buFontTx/>
              <a:buNone/>
              <a:defRPr sz="1600" b="1" cap="all" spc="150">
                <a:latin typeface="+mj-lt"/>
              </a:defRPr>
            </a:lvl5pPr>
          </a:lstStyle>
          <a:p>
            <a:r>
              <a:rPr lang="en-GB" dirty="0"/>
              <a:t>Headline </a:t>
            </a:r>
            <a:r>
              <a:rPr lang="en-GB" dirty="0" err="1"/>
              <a:t>arial</a:t>
            </a:r>
            <a:r>
              <a:rPr lang="en-GB" dirty="0"/>
              <a:t> bold 18</a:t>
            </a:r>
          </a:p>
        </p:txBody>
      </p:sp>
      <p:sp>
        <p:nvSpPr>
          <p:cNvPr id="13" name="Text Placeholder 2">
            <a:extLst>
              <a:ext uri="{FF2B5EF4-FFF2-40B4-BE49-F238E27FC236}">
                <a16:creationId xmlns:a16="http://schemas.microsoft.com/office/drawing/2014/main" id="{70857670-ED21-1B49-A2EF-D2B7C18AE049}"/>
              </a:ext>
            </a:extLst>
          </p:cNvPr>
          <p:cNvSpPr>
            <a:spLocks noGrp="1"/>
          </p:cNvSpPr>
          <p:nvPr>
            <p:ph type="body" sz="quarter" idx="17" hasCustomPrompt="1"/>
          </p:nvPr>
        </p:nvSpPr>
        <p:spPr>
          <a:xfrm>
            <a:off x="648000" y="2466560"/>
            <a:ext cx="7833600" cy="1878413"/>
          </a:xfrm>
        </p:spPr>
        <p:txBody>
          <a:bodyPr lIns="0" tIns="0" rIns="0" bIns="0">
            <a:noAutofit/>
          </a:bodyPr>
          <a:lstStyle>
            <a:lvl1pPr marL="0" indent="0" algn="ctr">
              <a:lnSpc>
                <a:spcPct val="120000"/>
              </a:lnSpc>
              <a:spcBef>
                <a:spcPts val="0"/>
              </a:spcBef>
              <a:spcAft>
                <a:spcPts val="600"/>
              </a:spcAft>
              <a:buFont typeface="Arial" panose="020B0604020202020204" pitchFamily="34" charset="0"/>
              <a:buNone/>
              <a:tabLst/>
              <a:defRPr sz="1000" b="0" spc="50" baseline="0"/>
            </a:lvl1pPr>
            <a:lvl2pPr marL="100800" indent="-99450" algn="ctr">
              <a:lnSpc>
                <a:spcPct val="120000"/>
              </a:lnSpc>
              <a:spcBef>
                <a:spcPts val="0"/>
              </a:spcBef>
              <a:spcAft>
                <a:spcPts val="600"/>
              </a:spcAft>
              <a:buFont typeface="Arial" panose="020B0604020202020204" pitchFamily="34" charset="0"/>
              <a:buChar char="•"/>
              <a:defRPr sz="1200"/>
            </a:lvl2pPr>
            <a:lvl3pPr marL="100800" indent="-99450" algn="ctr">
              <a:lnSpc>
                <a:spcPct val="120000"/>
              </a:lnSpc>
              <a:spcBef>
                <a:spcPts val="0"/>
              </a:spcBef>
              <a:spcAft>
                <a:spcPts val="600"/>
              </a:spcAft>
              <a:buFont typeface="Arial" panose="020B0604020202020204" pitchFamily="34" charset="0"/>
              <a:buChar char="•"/>
              <a:defRPr sz="1200"/>
            </a:lvl3pPr>
            <a:lvl4pPr marL="100800" indent="-99450" algn="ctr">
              <a:lnSpc>
                <a:spcPct val="120000"/>
              </a:lnSpc>
              <a:spcBef>
                <a:spcPts val="0"/>
              </a:spcBef>
              <a:spcAft>
                <a:spcPts val="600"/>
              </a:spcAft>
              <a:buFont typeface="Arial" panose="020B0604020202020204" pitchFamily="34" charset="0"/>
              <a:buChar char="•"/>
              <a:defRPr sz="1200"/>
            </a:lvl4pPr>
            <a:lvl5pPr marL="100800" indent="-99450" algn="ctr">
              <a:lnSpc>
                <a:spcPct val="120000"/>
              </a:lnSpc>
              <a:spcBef>
                <a:spcPts val="0"/>
              </a:spcBef>
              <a:spcAft>
                <a:spcPts val="600"/>
              </a:spcAft>
              <a:buFont typeface="Arial" panose="020B0604020202020204" pitchFamily="34" charset="0"/>
              <a:buChar char="•"/>
              <a:defRPr sz="1200"/>
            </a:lvl5pPr>
          </a:lstStyle>
          <a:p>
            <a:r>
              <a:rPr lang="en-GB" dirty="0"/>
              <a:t>Body copy Arial Regular 10</a:t>
            </a:r>
          </a:p>
        </p:txBody>
      </p:sp>
    </p:spTree>
    <p:extLst>
      <p:ext uri="{BB962C8B-B14F-4D97-AF65-F5344CB8AC3E}">
        <p14:creationId xmlns:p14="http://schemas.microsoft.com/office/powerpoint/2010/main" val="334408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entrered headline + centrered text">
    <p:spTree>
      <p:nvGrpSpPr>
        <p:cNvPr id="1" name=""/>
        <p:cNvGrpSpPr/>
        <p:nvPr/>
      </p:nvGrpSpPr>
      <p:grpSpPr>
        <a:xfrm>
          <a:off x="0" y="0"/>
          <a:ext cx="0" cy="0"/>
          <a:chOff x="0" y="0"/>
          <a:chExt cx="0" cy="0"/>
        </a:xfrm>
      </p:grpSpPr>
      <p:sp>
        <p:nvSpPr>
          <p:cNvPr id="4" name="Platshållare för bild 4">
            <a:extLst>
              <a:ext uri="{FF2B5EF4-FFF2-40B4-BE49-F238E27FC236}">
                <a16:creationId xmlns:a16="http://schemas.microsoft.com/office/drawing/2014/main" id="{169BA5DF-DCC7-4303-ADDE-FACD7835BA7A}"/>
              </a:ext>
            </a:extLst>
          </p:cNvPr>
          <p:cNvSpPr>
            <a:spLocks noGrp="1"/>
          </p:cNvSpPr>
          <p:nvPr>
            <p:ph type="pic" sz="quarter" idx="20" hasCustomPrompt="1"/>
          </p:nvPr>
        </p:nvSpPr>
        <p:spPr>
          <a:xfrm>
            <a:off x="241200" y="241200"/>
            <a:ext cx="8676000" cy="4662000"/>
          </a:xfrm>
          <a:solidFill>
            <a:schemeClr val="bg1">
              <a:lumMod val="85000"/>
            </a:schemeClr>
          </a:solidFill>
        </p:spPr>
        <p:txBody>
          <a:bodyPr tIns="251999">
            <a:normAutofit/>
          </a:bodyPr>
          <a:lstStyle>
            <a:lvl1pPr marL="0" indent="0" algn="ctr">
              <a:buNone/>
              <a:defRPr sz="1200">
                <a:solidFill>
                  <a:schemeClr val="bg1">
                    <a:lumMod val="75000"/>
                  </a:schemeClr>
                </a:solidFill>
              </a:defRPr>
            </a:lvl1pPr>
          </a:lstStyle>
          <a:p>
            <a:r>
              <a:rPr lang="sv-SE" dirty="0"/>
              <a:t>[ PLACE IMAGE ]</a:t>
            </a:r>
          </a:p>
        </p:txBody>
      </p:sp>
      <p:sp>
        <p:nvSpPr>
          <p:cNvPr id="7" name="Text Placeholder 2">
            <a:extLst>
              <a:ext uri="{FF2B5EF4-FFF2-40B4-BE49-F238E27FC236}">
                <a16:creationId xmlns:a16="http://schemas.microsoft.com/office/drawing/2014/main" id="{7AF88603-F617-4FA2-A4EB-0E1BF104177C}"/>
              </a:ext>
            </a:extLst>
          </p:cNvPr>
          <p:cNvSpPr>
            <a:spLocks noGrp="1"/>
          </p:cNvSpPr>
          <p:nvPr>
            <p:ph type="body" sz="quarter" idx="19" hasCustomPrompt="1"/>
          </p:nvPr>
        </p:nvSpPr>
        <p:spPr>
          <a:xfrm>
            <a:off x="648000" y="1280157"/>
            <a:ext cx="7833600" cy="1005427"/>
          </a:xfrm>
        </p:spPr>
        <p:txBody>
          <a:bodyPr lIns="0" tIns="0" rIns="0" bIns="0" anchor="b">
            <a:noAutofit/>
          </a:bodyPr>
          <a:lstStyle>
            <a:lvl1pPr marL="0" indent="0" algn="ctr">
              <a:lnSpc>
                <a:spcPct val="100000"/>
              </a:lnSpc>
              <a:spcBef>
                <a:spcPts val="0"/>
              </a:spcBef>
              <a:spcAft>
                <a:spcPts val="600"/>
              </a:spcAft>
              <a:buFontTx/>
              <a:buNone/>
              <a:defRPr sz="1800" b="1" cap="none" spc="100" baseline="0">
                <a:solidFill>
                  <a:schemeClr val="bg1"/>
                </a:solidFill>
                <a:latin typeface="+mj-lt"/>
              </a:defRPr>
            </a:lvl1pPr>
            <a:lvl2pPr marL="0" indent="0" algn="ctr">
              <a:lnSpc>
                <a:spcPct val="100000"/>
              </a:lnSpc>
              <a:spcBef>
                <a:spcPts val="0"/>
              </a:spcBef>
              <a:spcAft>
                <a:spcPts val="600"/>
              </a:spcAft>
              <a:buFontTx/>
              <a:buNone/>
              <a:defRPr sz="1600" b="1" cap="all" spc="150">
                <a:latin typeface="+mj-lt"/>
              </a:defRPr>
            </a:lvl2pPr>
            <a:lvl3pPr marL="0" indent="0" algn="ctr">
              <a:lnSpc>
                <a:spcPct val="100000"/>
              </a:lnSpc>
              <a:spcBef>
                <a:spcPts val="0"/>
              </a:spcBef>
              <a:spcAft>
                <a:spcPts val="600"/>
              </a:spcAft>
              <a:buFontTx/>
              <a:buNone/>
              <a:defRPr sz="1600" b="1" cap="all" spc="150">
                <a:latin typeface="+mj-lt"/>
              </a:defRPr>
            </a:lvl3pPr>
            <a:lvl4pPr marL="0" indent="0" algn="ctr">
              <a:lnSpc>
                <a:spcPct val="100000"/>
              </a:lnSpc>
              <a:spcBef>
                <a:spcPts val="0"/>
              </a:spcBef>
              <a:spcAft>
                <a:spcPts val="600"/>
              </a:spcAft>
              <a:buFontTx/>
              <a:buNone/>
              <a:defRPr sz="1600" b="1" cap="all" spc="150">
                <a:latin typeface="+mj-lt"/>
              </a:defRPr>
            </a:lvl4pPr>
            <a:lvl5pPr marL="0" indent="0" algn="ctr">
              <a:lnSpc>
                <a:spcPct val="100000"/>
              </a:lnSpc>
              <a:spcBef>
                <a:spcPts val="0"/>
              </a:spcBef>
              <a:spcAft>
                <a:spcPts val="600"/>
              </a:spcAft>
              <a:buFontTx/>
              <a:buNone/>
              <a:defRPr sz="1600" b="1" cap="all" spc="150">
                <a:latin typeface="+mj-lt"/>
              </a:defRPr>
            </a:lvl5pPr>
          </a:lstStyle>
          <a:p>
            <a:r>
              <a:rPr lang="en-GB" dirty="0"/>
              <a:t>Headline </a:t>
            </a:r>
            <a:r>
              <a:rPr lang="en-GB" dirty="0" err="1"/>
              <a:t>arial</a:t>
            </a:r>
            <a:r>
              <a:rPr lang="en-GB" dirty="0"/>
              <a:t> bold 18</a:t>
            </a:r>
          </a:p>
        </p:txBody>
      </p:sp>
      <p:sp>
        <p:nvSpPr>
          <p:cNvPr id="13" name="Text Placeholder 2">
            <a:extLst>
              <a:ext uri="{FF2B5EF4-FFF2-40B4-BE49-F238E27FC236}">
                <a16:creationId xmlns:a16="http://schemas.microsoft.com/office/drawing/2014/main" id="{70857670-ED21-1B49-A2EF-D2B7C18AE049}"/>
              </a:ext>
            </a:extLst>
          </p:cNvPr>
          <p:cNvSpPr>
            <a:spLocks noGrp="1"/>
          </p:cNvSpPr>
          <p:nvPr>
            <p:ph type="body" sz="quarter" idx="17" hasCustomPrompt="1"/>
          </p:nvPr>
        </p:nvSpPr>
        <p:spPr>
          <a:xfrm>
            <a:off x="648000" y="2466560"/>
            <a:ext cx="7833600" cy="1878413"/>
          </a:xfrm>
        </p:spPr>
        <p:txBody>
          <a:bodyPr lIns="0" tIns="0" rIns="0" bIns="0">
            <a:noAutofit/>
          </a:bodyPr>
          <a:lstStyle>
            <a:lvl1pPr marL="0" indent="0" algn="ctr">
              <a:lnSpc>
                <a:spcPct val="120000"/>
              </a:lnSpc>
              <a:spcBef>
                <a:spcPts val="0"/>
              </a:spcBef>
              <a:spcAft>
                <a:spcPts val="600"/>
              </a:spcAft>
              <a:buFont typeface="Arial" panose="020B0604020202020204" pitchFamily="34" charset="0"/>
              <a:buNone/>
              <a:tabLst/>
              <a:defRPr sz="1000" b="0" spc="50" baseline="0">
                <a:solidFill>
                  <a:schemeClr val="bg1"/>
                </a:solidFill>
              </a:defRPr>
            </a:lvl1pPr>
            <a:lvl2pPr marL="100800" indent="-99450" algn="ctr">
              <a:lnSpc>
                <a:spcPct val="120000"/>
              </a:lnSpc>
              <a:spcBef>
                <a:spcPts val="0"/>
              </a:spcBef>
              <a:spcAft>
                <a:spcPts val="600"/>
              </a:spcAft>
              <a:buFont typeface="Arial" panose="020B0604020202020204" pitchFamily="34" charset="0"/>
              <a:buChar char="•"/>
              <a:defRPr sz="1200"/>
            </a:lvl2pPr>
            <a:lvl3pPr marL="100800" indent="-99450" algn="ctr">
              <a:lnSpc>
                <a:spcPct val="120000"/>
              </a:lnSpc>
              <a:spcBef>
                <a:spcPts val="0"/>
              </a:spcBef>
              <a:spcAft>
                <a:spcPts val="600"/>
              </a:spcAft>
              <a:buFont typeface="Arial" panose="020B0604020202020204" pitchFamily="34" charset="0"/>
              <a:buChar char="•"/>
              <a:defRPr sz="1200"/>
            </a:lvl3pPr>
            <a:lvl4pPr marL="100800" indent="-99450" algn="ctr">
              <a:lnSpc>
                <a:spcPct val="120000"/>
              </a:lnSpc>
              <a:spcBef>
                <a:spcPts val="0"/>
              </a:spcBef>
              <a:spcAft>
                <a:spcPts val="600"/>
              </a:spcAft>
              <a:buFont typeface="Arial" panose="020B0604020202020204" pitchFamily="34" charset="0"/>
              <a:buChar char="•"/>
              <a:defRPr sz="1200"/>
            </a:lvl4pPr>
            <a:lvl5pPr marL="100800" indent="-99450" algn="ctr">
              <a:lnSpc>
                <a:spcPct val="120000"/>
              </a:lnSpc>
              <a:spcBef>
                <a:spcPts val="0"/>
              </a:spcBef>
              <a:spcAft>
                <a:spcPts val="600"/>
              </a:spcAft>
              <a:buFont typeface="Arial" panose="020B0604020202020204" pitchFamily="34" charset="0"/>
              <a:buChar char="•"/>
              <a:defRPr sz="1200"/>
            </a:lvl5pPr>
          </a:lstStyle>
          <a:p>
            <a:r>
              <a:rPr lang="en-GB" dirty="0"/>
              <a:t>Body copy Arial Regular 10</a:t>
            </a:r>
          </a:p>
        </p:txBody>
      </p:sp>
    </p:spTree>
    <p:extLst>
      <p:ext uri="{BB962C8B-B14F-4D97-AF65-F5344CB8AC3E}">
        <p14:creationId xmlns:p14="http://schemas.microsoft.com/office/powerpoint/2010/main" val="206876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ver page - Image">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F1B5CD3-7E3A-674C-A9AB-D6D4A670069B}"/>
              </a:ext>
            </a:extLst>
          </p:cNvPr>
          <p:cNvSpPr>
            <a:spLocks noGrp="1"/>
          </p:cNvSpPr>
          <p:nvPr>
            <p:ph type="pic" sz="quarter" idx="17" hasCustomPrompt="1"/>
          </p:nvPr>
        </p:nvSpPr>
        <p:spPr>
          <a:xfrm>
            <a:off x="241200" y="241200"/>
            <a:ext cx="8676000" cy="4662000"/>
          </a:xfrm>
          <a:prstGeom prst="rect">
            <a:avLst/>
          </a:prstGeom>
          <a:solidFill>
            <a:schemeClr val="bg1">
              <a:lumMod val="85000"/>
            </a:schemeClr>
          </a:solidFill>
        </p:spPr>
        <p:txBody>
          <a:bodyPr tIns="251999">
            <a:normAutofit/>
          </a:bodyPr>
          <a:lstStyle>
            <a:lvl1pPr marL="0" indent="0" algn="ctr">
              <a:buNone/>
              <a:defRPr sz="1200">
                <a:solidFill>
                  <a:schemeClr val="bg1">
                    <a:lumMod val="75000"/>
                  </a:schemeClr>
                </a:solidFill>
              </a:defRPr>
            </a:lvl1pPr>
          </a:lstStyle>
          <a:p>
            <a:r>
              <a:rPr lang="sv-SE" dirty="0"/>
              <a:t>[ PLACE IMAGE ]</a:t>
            </a:r>
          </a:p>
        </p:txBody>
      </p:sp>
      <p:sp>
        <p:nvSpPr>
          <p:cNvPr id="8" name="Text Placeholder 2">
            <a:extLst>
              <a:ext uri="{FF2B5EF4-FFF2-40B4-BE49-F238E27FC236}">
                <a16:creationId xmlns:a16="http://schemas.microsoft.com/office/drawing/2014/main" id="{25FF439A-8E47-4F82-A601-9F784F204EEE}"/>
              </a:ext>
            </a:extLst>
          </p:cNvPr>
          <p:cNvSpPr>
            <a:spLocks noGrp="1"/>
          </p:cNvSpPr>
          <p:nvPr>
            <p:ph type="body" sz="quarter" idx="19" hasCustomPrompt="1"/>
          </p:nvPr>
        </p:nvSpPr>
        <p:spPr>
          <a:xfrm>
            <a:off x="990000" y="1332000"/>
            <a:ext cx="7174800" cy="1047600"/>
          </a:xfrm>
          <a:prstGeom prst="rect">
            <a:avLst/>
          </a:prstGeom>
        </p:spPr>
        <p:txBody>
          <a:bodyPr lIns="0" tIns="0" rIns="0" bIns="0" anchor="b">
            <a:noAutofit/>
          </a:bodyPr>
          <a:lstStyle>
            <a:lvl1pPr marL="0" indent="0" algn="l">
              <a:lnSpc>
                <a:spcPct val="100000"/>
              </a:lnSpc>
              <a:spcBef>
                <a:spcPts val="0"/>
              </a:spcBef>
              <a:spcAft>
                <a:spcPts val="600"/>
              </a:spcAft>
              <a:buFontTx/>
              <a:buNone/>
              <a:defRPr sz="2400" b="0" cap="all" spc="200" baseline="0">
                <a:latin typeface="+mj-lt"/>
              </a:defRPr>
            </a:lvl1pPr>
            <a:lvl2pPr marL="0" indent="0" algn="ctr">
              <a:lnSpc>
                <a:spcPct val="100000"/>
              </a:lnSpc>
              <a:spcBef>
                <a:spcPts val="0"/>
              </a:spcBef>
              <a:spcAft>
                <a:spcPts val="600"/>
              </a:spcAft>
              <a:buFontTx/>
              <a:buNone/>
              <a:defRPr sz="1600" b="1" cap="all" spc="150">
                <a:latin typeface="+mj-lt"/>
              </a:defRPr>
            </a:lvl2pPr>
            <a:lvl3pPr marL="0" indent="0" algn="ctr">
              <a:lnSpc>
                <a:spcPct val="100000"/>
              </a:lnSpc>
              <a:spcBef>
                <a:spcPts val="0"/>
              </a:spcBef>
              <a:spcAft>
                <a:spcPts val="600"/>
              </a:spcAft>
              <a:buFontTx/>
              <a:buNone/>
              <a:defRPr sz="1600" b="1" cap="all" spc="150">
                <a:latin typeface="+mj-lt"/>
              </a:defRPr>
            </a:lvl3pPr>
            <a:lvl4pPr marL="0" indent="0" algn="ctr">
              <a:lnSpc>
                <a:spcPct val="100000"/>
              </a:lnSpc>
              <a:spcBef>
                <a:spcPts val="0"/>
              </a:spcBef>
              <a:spcAft>
                <a:spcPts val="600"/>
              </a:spcAft>
              <a:buFontTx/>
              <a:buNone/>
              <a:defRPr sz="1600" b="1" cap="all" spc="150">
                <a:latin typeface="+mj-lt"/>
              </a:defRPr>
            </a:lvl4pPr>
            <a:lvl5pPr marL="0" indent="0" algn="ctr">
              <a:lnSpc>
                <a:spcPct val="100000"/>
              </a:lnSpc>
              <a:spcBef>
                <a:spcPts val="0"/>
              </a:spcBef>
              <a:spcAft>
                <a:spcPts val="600"/>
              </a:spcAft>
              <a:buFontTx/>
              <a:buNone/>
              <a:defRPr sz="1600" b="1" cap="all" spc="150">
                <a:latin typeface="+mj-lt"/>
              </a:defRPr>
            </a:lvl5pPr>
          </a:lstStyle>
          <a:p>
            <a:r>
              <a:rPr lang="en-GB" dirty="0"/>
              <a:t>HEADLINE ARIAL REGULAR 24</a:t>
            </a:r>
          </a:p>
        </p:txBody>
      </p:sp>
      <p:sp>
        <p:nvSpPr>
          <p:cNvPr id="9" name="Text Placeholder 2">
            <a:extLst>
              <a:ext uri="{FF2B5EF4-FFF2-40B4-BE49-F238E27FC236}">
                <a16:creationId xmlns:a16="http://schemas.microsoft.com/office/drawing/2014/main" id="{525451A9-BF4C-4C80-8C50-F839ECCDAA5D}"/>
              </a:ext>
            </a:extLst>
          </p:cNvPr>
          <p:cNvSpPr>
            <a:spLocks noGrp="1"/>
          </p:cNvSpPr>
          <p:nvPr>
            <p:ph type="body" sz="quarter" idx="20" hasCustomPrompt="1"/>
          </p:nvPr>
        </p:nvSpPr>
        <p:spPr>
          <a:xfrm>
            <a:off x="990000" y="2516400"/>
            <a:ext cx="7174800" cy="1098000"/>
          </a:xfrm>
          <a:prstGeom prst="rect">
            <a:avLst/>
          </a:prstGeom>
        </p:spPr>
        <p:txBody>
          <a:bodyPr lIns="0" tIns="0" rIns="0" bIns="0">
            <a:noAutofit/>
          </a:bodyPr>
          <a:lstStyle>
            <a:lvl1pPr marL="0" indent="0" algn="l">
              <a:lnSpc>
                <a:spcPct val="120000"/>
              </a:lnSpc>
              <a:spcBef>
                <a:spcPts val="0"/>
              </a:spcBef>
              <a:spcAft>
                <a:spcPts val="600"/>
              </a:spcAft>
              <a:buFont typeface="Arial" panose="020B0604020202020204" pitchFamily="34" charset="0"/>
              <a:buNone/>
              <a:tabLst/>
              <a:defRPr sz="1200" b="0" spc="50" baseline="0"/>
            </a:lvl1pPr>
            <a:lvl2pPr marL="100800" indent="-99450" algn="ctr">
              <a:lnSpc>
                <a:spcPct val="120000"/>
              </a:lnSpc>
              <a:spcBef>
                <a:spcPts val="0"/>
              </a:spcBef>
              <a:spcAft>
                <a:spcPts val="600"/>
              </a:spcAft>
              <a:buFont typeface="Arial" panose="020B0604020202020204" pitchFamily="34" charset="0"/>
              <a:buChar char="•"/>
              <a:defRPr sz="1200"/>
            </a:lvl2pPr>
            <a:lvl3pPr marL="100800" indent="-99450" algn="ctr">
              <a:lnSpc>
                <a:spcPct val="120000"/>
              </a:lnSpc>
              <a:spcBef>
                <a:spcPts val="0"/>
              </a:spcBef>
              <a:spcAft>
                <a:spcPts val="600"/>
              </a:spcAft>
              <a:buFont typeface="Arial" panose="020B0604020202020204" pitchFamily="34" charset="0"/>
              <a:buChar char="•"/>
              <a:defRPr sz="1200"/>
            </a:lvl3pPr>
            <a:lvl4pPr marL="100800" indent="-99450" algn="ctr">
              <a:lnSpc>
                <a:spcPct val="120000"/>
              </a:lnSpc>
              <a:spcBef>
                <a:spcPts val="0"/>
              </a:spcBef>
              <a:spcAft>
                <a:spcPts val="600"/>
              </a:spcAft>
              <a:buFont typeface="Arial" panose="020B0604020202020204" pitchFamily="34" charset="0"/>
              <a:buChar char="•"/>
              <a:defRPr sz="1200"/>
            </a:lvl4pPr>
            <a:lvl5pPr marL="100800" indent="-99450" algn="ctr">
              <a:lnSpc>
                <a:spcPct val="120000"/>
              </a:lnSpc>
              <a:spcBef>
                <a:spcPts val="0"/>
              </a:spcBef>
              <a:spcAft>
                <a:spcPts val="600"/>
              </a:spcAft>
              <a:buFont typeface="Arial" panose="020B0604020202020204" pitchFamily="34" charset="0"/>
              <a:buChar char="•"/>
              <a:defRPr sz="1200"/>
            </a:lvl5pPr>
          </a:lstStyle>
          <a:p>
            <a:r>
              <a:rPr lang="en-GB" dirty="0"/>
              <a:t>Subhead Arial Regular 12</a:t>
            </a:r>
          </a:p>
        </p:txBody>
      </p:sp>
    </p:spTree>
    <p:extLst>
      <p:ext uri="{BB962C8B-B14F-4D97-AF65-F5344CB8AC3E}">
        <p14:creationId xmlns:p14="http://schemas.microsoft.com/office/powerpoint/2010/main" val="151063301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02323BB8-B187-4CB3-9BD6-5BC043B9BCEC}"/>
              </a:ext>
            </a:extLst>
          </p:cNvPr>
          <p:cNvSpPr>
            <a:spLocks noGrp="1"/>
          </p:cNvSpPr>
          <p:nvPr>
            <p:ph type="title"/>
          </p:nvPr>
        </p:nvSpPr>
        <p:spPr>
          <a:xfrm>
            <a:off x="457200" y="205979"/>
            <a:ext cx="8229600" cy="857250"/>
          </a:xfrm>
          <a:prstGeom prst="rect">
            <a:avLst/>
          </a:prstGeom>
        </p:spPr>
        <p:txBody>
          <a:bodyPr vert="horz" lIns="0" tIns="0" rIns="0" bIns="0" rtlCol="0" anchor="ctr">
            <a:normAutofit/>
          </a:bodyPr>
          <a:lstStyle/>
          <a:p>
            <a:r>
              <a:rPr lang="sv-SE" noProof="0"/>
              <a:t>Klicka här för att ändra mall för rubrikformat</a:t>
            </a:r>
            <a:endParaRPr lang="en-GB" noProof="0" dirty="0"/>
          </a:p>
        </p:txBody>
      </p:sp>
      <p:sp>
        <p:nvSpPr>
          <p:cNvPr id="5" name="Platshållare för text 2">
            <a:extLst>
              <a:ext uri="{FF2B5EF4-FFF2-40B4-BE49-F238E27FC236}">
                <a16:creationId xmlns:a16="http://schemas.microsoft.com/office/drawing/2014/main" id="{08819C71-CC97-4FD3-B96B-8697D8090D5D}"/>
              </a:ext>
            </a:extLst>
          </p:cNvPr>
          <p:cNvSpPr>
            <a:spLocks noGrp="1"/>
          </p:cNvSpPr>
          <p:nvPr>
            <p:ph type="body" idx="1"/>
          </p:nvPr>
        </p:nvSpPr>
        <p:spPr>
          <a:xfrm>
            <a:off x="457200" y="1200151"/>
            <a:ext cx="8229600" cy="3047999"/>
          </a:xfrm>
          <a:prstGeom prst="rect">
            <a:avLst/>
          </a:prstGeom>
        </p:spPr>
        <p:txBody>
          <a:bodyPr vert="horz" lIns="0" tIns="0" rIns="0" bIns="0" rtlCol="0">
            <a:normAutofit/>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spTree>
    <p:extLst>
      <p:ext uri="{BB962C8B-B14F-4D97-AF65-F5344CB8AC3E}">
        <p14:creationId xmlns:p14="http://schemas.microsoft.com/office/powerpoint/2010/main" val="2078564677"/>
      </p:ext>
    </p:extLst>
  </p:cSld>
  <p:clrMap bg1="lt1" tx1="dk1" bg2="lt2" tx2="dk2" accent1="accent1" accent2="accent2" accent3="accent3" accent4="accent4" accent5="accent5" accent6="accent6" hlink="hlink" folHlink="folHlink"/>
  <p:sldLayoutIdLst>
    <p:sldLayoutId id="2147483868" r:id="rId1"/>
  </p:sldLayoutIdLst>
  <p:hf hdr="0" ftr="0" dt="0"/>
  <p:txStyles>
    <p:titleStyle>
      <a:lvl1pPr algn="ctr" defTabSz="457200" rtl="0" eaLnBrk="1" latinLnBrk="0" hangingPunct="1">
        <a:lnSpc>
          <a:spcPct val="100000"/>
        </a:lnSpc>
        <a:spcBef>
          <a:spcPct val="0"/>
        </a:spcBef>
        <a:buNone/>
        <a:defRPr sz="4400" b="0" i="0" kern="1200" cap="all" spc="200" baseline="0">
          <a:solidFill>
            <a:schemeClr val="tx1"/>
          </a:solidFill>
          <a:latin typeface="+mj-lt"/>
          <a:ea typeface="+mj-ea"/>
          <a:cs typeface="Arial" panose="020B0604020202020204" pitchFamily="34" charset="0"/>
        </a:defRPr>
      </a:lvl1pPr>
    </p:titleStyle>
    <p:bodyStyle>
      <a:lvl1pPr marL="342900" indent="-342900" algn="l" defTabSz="457200" rtl="0" eaLnBrk="1" latinLnBrk="0" hangingPunct="1">
        <a:lnSpc>
          <a:spcPct val="120000"/>
        </a:lnSpc>
        <a:spcBef>
          <a:spcPts val="0"/>
        </a:spcBef>
        <a:spcAft>
          <a:spcPts val="600"/>
        </a:spcAft>
        <a:buFont typeface="Arial"/>
        <a:buChar char="•"/>
        <a:defRPr sz="3200" b="0" i="0" kern="1200" spc="50" baseline="0">
          <a:solidFill>
            <a:schemeClr val="tx1"/>
          </a:solidFill>
          <a:latin typeface="+mn-lt"/>
          <a:ea typeface="+mn-ea"/>
          <a:cs typeface="Arial" panose="020B0604020202020204" pitchFamily="34" charset="0"/>
        </a:defRPr>
      </a:lvl1pPr>
      <a:lvl2pPr marL="742950" indent="-285750" algn="l" defTabSz="457200" rtl="0" eaLnBrk="1" latinLnBrk="0" hangingPunct="1">
        <a:lnSpc>
          <a:spcPct val="120000"/>
        </a:lnSpc>
        <a:spcBef>
          <a:spcPts val="0"/>
        </a:spcBef>
        <a:spcAft>
          <a:spcPts val="600"/>
        </a:spcAft>
        <a:buFont typeface="Arial"/>
        <a:buChar char="–"/>
        <a:defRPr sz="2800" b="0" i="0" kern="1200" spc="50" baseline="0">
          <a:solidFill>
            <a:schemeClr val="tx1"/>
          </a:solidFill>
          <a:latin typeface="+mn-lt"/>
          <a:ea typeface="+mn-ea"/>
          <a:cs typeface="Arial" panose="020B0604020202020204" pitchFamily="34" charset="0"/>
        </a:defRPr>
      </a:lvl2pPr>
      <a:lvl3pPr marL="1143000" indent="-228600" algn="l" defTabSz="457200" rtl="0" eaLnBrk="1" latinLnBrk="0" hangingPunct="1">
        <a:lnSpc>
          <a:spcPct val="120000"/>
        </a:lnSpc>
        <a:spcBef>
          <a:spcPts val="0"/>
        </a:spcBef>
        <a:spcAft>
          <a:spcPts val="600"/>
        </a:spcAft>
        <a:buFont typeface="Arial"/>
        <a:buChar char="•"/>
        <a:defRPr sz="2400" b="0" i="0" kern="1200" spc="50" baseline="0">
          <a:solidFill>
            <a:schemeClr val="tx1"/>
          </a:solidFill>
          <a:latin typeface="+mn-lt"/>
          <a:ea typeface="+mn-ea"/>
          <a:cs typeface="Arial" panose="020B0604020202020204" pitchFamily="34" charset="0"/>
        </a:defRPr>
      </a:lvl3pPr>
      <a:lvl4pPr marL="1600200" indent="-228600" algn="l" defTabSz="457200" rtl="0" eaLnBrk="1" latinLnBrk="0" hangingPunct="1">
        <a:lnSpc>
          <a:spcPct val="120000"/>
        </a:lnSpc>
        <a:spcBef>
          <a:spcPts val="0"/>
        </a:spcBef>
        <a:spcAft>
          <a:spcPts val="600"/>
        </a:spcAft>
        <a:buFont typeface="Arial"/>
        <a:buChar char="–"/>
        <a:defRPr sz="2000" b="0" i="0" kern="1200" spc="50" baseline="0">
          <a:solidFill>
            <a:schemeClr val="tx1"/>
          </a:solidFill>
          <a:latin typeface="+mn-lt"/>
          <a:ea typeface="+mn-ea"/>
          <a:cs typeface="Arial" panose="020B0604020202020204" pitchFamily="34" charset="0"/>
        </a:defRPr>
      </a:lvl4pPr>
      <a:lvl5pPr marL="2057400" indent="-228600" algn="l" defTabSz="457200" rtl="0" eaLnBrk="1" latinLnBrk="0" hangingPunct="1">
        <a:lnSpc>
          <a:spcPct val="120000"/>
        </a:lnSpc>
        <a:spcBef>
          <a:spcPts val="0"/>
        </a:spcBef>
        <a:spcAft>
          <a:spcPts val="600"/>
        </a:spcAft>
        <a:buFont typeface="Arial"/>
        <a:buChar char="»"/>
        <a:defRPr sz="2000" b="0" i="0" kern="1200" spc="50" baseline="0">
          <a:solidFill>
            <a:schemeClr val="tx1"/>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0" tIns="0" rIns="0" bIns="0" rtlCol="0" anchor="ctr">
            <a:normAutofit/>
          </a:bodyPr>
          <a:lstStyle/>
          <a:p>
            <a:r>
              <a:rPr lang="en-GB" noProof="0" dirty="0"/>
              <a:t>Click to edit Master title style</a:t>
            </a:r>
          </a:p>
        </p:txBody>
      </p:sp>
      <p:sp>
        <p:nvSpPr>
          <p:cNvPr id="3" name="Platshållare för text 2"/>
          <p:cNvSpPr>
            <a:spLocks noGrp="1"/>
          </p:cNvSpPr>
          <p:nvPr>
            <p:ph type="body" idx="1"/>
          </p:nvPr>
        </p:nvSpPr>
        <p:spPr>
          <a:xfrm>
            <a:off x="457200" y="1200151"/>
            <a:ext cx="8229600" cy="3047999"/>
          </a:xfrm>
          <a:prstGeom prst="rect">
            <a:avLst/>
          </a:prstGeom>
        </p:spPr>
        <p:txBody>
          <a:bodyPr vert="horz" lIns="0" tIns="0" rIns="0" bIns="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294272977"/>
      </p:ext>
    </p:extLst>
  </p:cSld>
  <p:clrMap bg1="lt1" tx1="dk1" bg2="lt2" tx2="dk2" accent1="accent1" accent2="accent2" accent3="accent3" accent4="accent4" accent5="accent5" accent6="accent6" hlink="hlink" folHlink="folHlink"/>
  <p:sldLayoutIdLst>
    <p:sldLayoutId id="2147483865" r:id="rId1"/>
    <p:sldLayoutId id="2147483893" r:id="rId2"/>
    <p:sldLayoutId id="2147483894" r:id="rId3"/>
  </p:sldLayoutIdLst>
  <p:hf hdr="0" ftr="0" dt="0"/>
  <p:txStyles>
    <p:titleStyle>
      <a:lvl1pPr algn="ctr" defTabSz="457200" rtl="0" eaLnBrk="1" latinLnBrk="0" hangingPunct="1">
        <a:lnSpc>
          <a:spcPct val="100000"/>
        </a:lnSpc>
        <a:spcBef>
          <a:spcPct val="0"/>
        </a:spcBef>
        <a:buNone/>
        <a:defRPr sz="4400" b="0" i="0" kern="1200" cap="all" spc="200" baseline="0">
          <a:solidFill>
            <a:schemeClr val="tx1"/>
          </a:solidFill>
          <a:latin typeface="+mj-lt"/>
          <a:ea typeface="+mj-ea"/>
          <a:cs typeface="Arial" panose="020B0604020202020204" pitchFamily="34" charset="0"/>
        </a:defRPr>
      </a:lvl1pPr>
    </p:titleStyle>
    <p:bodyStyle>
      <a:lvl1pPr marL="342900" indent="-342900" algn="l" defTabSz="457200" rtl="0" eaLnBrk="1" latinLnBrk="0" hangingPunct="1">
        <a:lnSpc>
          <a:spcPct val="120000"/>
        </a:lnSpc>
        <a:spcBef>
          <a:spcPts val="0"/>
        </a:spcBef>
        <a:spcAft>
          <a:spcPts val="600"/>
        </a:spcAft>
        <a:buFont typeface="Arial"/>
        <a:buChar char="•"/>
        <a:defRPr sz="3200" b="0" i="0" kern="1200" spc="50" baseline="0">
          <a:solidFill>
            <a:schemeClr val="tx1"/>
          </a:solidFill>
          <a:latin typeface="+mn-lt"/>
          <a:ea typeface="+mn-ea"/>
          <a:cs typeface="Arial" panose="020B0604020202020204" pitchFamily="34" charset="0"/>
        </a:defRPr>
      </a:lvl1pPr>
      <a:lvl2pPr marL="742950" indent="-285750" algn="l" defTabSz="457200" rtl="0" eaLnBrk="1" latinLnBrk="0" hangingPunct="1">
        <a:lnSpc>
          <a:spcPct val="120000"/>
        </a:lnSpc>
        <a:spcBef>
          <a:spcPts val="0"/>
        </a:spcBef>
        <a:spcAft>
          <a:spcPts val="600"/>
        </a:spcAft>
        <a:buFont typeface="Arial"/>
        <a:buChar char="–"/>
        <a:defRPr sz="2800" b="0" i="0" kern="1200" spc="50" baseline="0">
          <a:solidFill>
            <a:schemeClr val="tx1"/>
          </a:solidFill>
          <a:latin typeface="+mn-lt"/>
          <a:ea typeface="+mn-ea"/>
          <a:cs typeface="Arial" panose="020B0604020202020204" pitchFamily="34" charset="0"/>
        </a:defRPr>
      </a:lvl2pPr>
      <a:lvl3pPr marL="1143000" indent="-228600" algn="l" defTabSz="457200" rtl="0" eaLnBrk="1" latinLnBrk="0" hangingPunct="1">
        <a:lnSpc>
          <a:spcPct val="120000"/>
        </a:lnSpc>
        <a:spcBef>
          <a:spcPts val="0"/>
        </a:spcBef>
        <a:spcAft>
          <a:spcPts val="600"/>
        </a:spcAft>
        <a:buFont typeface="Arial"/>
        <a:buChar char="•"/>
        <a:defRPr sz="2400" b="0" i="0" kern="1200" spc="50" baseline="0">
          <a:solidFill>
            <a:schemeClr val="tx1"/>
          </a:solidFill>
          <a:latin typeface="+mn-lt"/>
          <a:ea typeface="+mn-ea"/>
          <a:cs typeface="Arial" panose="020B0604020202020204" pitchFamily="34" charset="0"/>
        </a:defRPr>
      </a:lvl3pPr>
      <a:lvl4pPr marL="1600200" indent="-228600" algn="l" defTabSz="457200" rtl="0" eaLnBrk="1" latinLnBrk="0" hangingPunct="1">
        <a:lnSpc>
          <a:spcPct val="120000"/>
        </a:lnSpc>
        <a:spcBef>
          <a:spcPts val="0"/>
        </a:spcBef>
        <a:spcAft>
          <a:spcPts val="600"/>
        </a:spcAft>
        <a:buFont typeface="Arial"/>
        <a:buChar char="–"/>
        <a:defRPr sz="2000" b="0" i="0" kern="1200" spc="50" baseline="0">
          <a:solidFill>
            <a:schemeClr val="tx1"/>
          </a:solidFill>
          <a:latin typeface="+mn-lt"/>
          <a:ea typeface="+mn-ea"/>
          <a:cs typeface="Arial" panose="020B0604020202020204" pitchFamily="34" charset="0"/>
        </a:defRPr>
      </a:lvl4pPr>
      <a:lvl5pPr marL="2057400" indent="-228600" algn="l" defTabSz="457200" rtl="0" eaLnBrk="1" latinLnBrk="0" hangingPunct="1">
        <a:lnSpc>
          <a:spcPct val="120000"/>
        </a:lnSpc>
        <a:spcBef>
          <a:spcPts val="0"/>
        </a:spcBef>
        <a:spcAft>
          <a:spcPts val="600"/>
        </a:spcAft>
        <a:buFont typeface="Arial"/>
        <a:buChar char="»"/>
        <a:defRPr sz="2000" b="0" i="0" kern="1200" spc="50" baseline="0">
          <a:solidFill>
            <a:schemeClr val="tx1"/>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7">
            <a:extLst>
              <a:ext uri="{FF2B5EF4-FFF2-40B4-BE49-F238E27FC236}">
                <a16:creationId xmlns:a16="http://schemas.microsoft.com/office/drawing/2014/main" id="{CCB6298F-D986-456E-B4F6-7B7A96699EF7}"/>
              </a:ext>
            </a:extLst>
          </p:cNvPr>
          <p:cNvPicPr>
            <a:picLocks noGrp="1" noChangeAspect="1"/>
          </p:cNvPicPr>
          <p:nvPr>
            <p:ph type="pic" sz="quarter" idx="17"/>
          </p:nvPr>
        </p:nvPicPr>
        <p:blipFill rotWithShape="1">
          <a:blip r:embed="rId2"/>
          <a:srcRect t="2229" b="2229"/>
          <a:stretch/>
        </p:blipFill>
        <p:spPr>
          <a:xfrm>
            <a:off x="241300" y="241300"/>
            <a:ext cx="8675688" cy="4662488"/>
          </a:xfrm>
        </p:spPr>
      </p:pic>
      <p:sp>
        <p:nvSpPr>
          <p:cNvPr id="5" name="Platshållare för text 4">
            <a:extLst>
              <a:ext uri="{FF2B5EF4-FFF2-40B4-BE49-F238E27FC236}">
                <a16:creationId xmlns:a16="http://schemas.microsoft.com/office/drawing/2014/main" id="{6CA8C39F-83F3-46EA-A115-08572A04C078}"/>
              </a:ext>
            </a:extLst>
          </p:cNvPr>
          <p:cNvSpPr>
            <a:spLocks noGrp="1"/>
          </p:cNvSpPr>
          <p:nvPr>
            <p:ph type="body" sz="quarter" idx="19"/>
          </p:nvPr>
        </p:nvSpPr>
        <p:spPr>
          <a:xfrm>
            <a:off x="990000" y="848301"/>
            <a:ext cx="7174800" cy="1241398"/>
          </a:xfrm>
        </p:spPr>
        <p:txBody>
          <a:bodyPr/>
          <a:lstStyle/>
          <a:p>
            <a:pPr algn="r"/>
            <a:r>
              <a:rPr lang="sv-SE" sz="3200" b="1" spc="300" dirty="0">
                <a:solidFill>
                  <a:schemeClr val="bg1"/>
                </a:solidFill>
              </a:rPr>
              <a:t>The laptop story</a:t>
            </a:r>
          </a:p>
        </p:txBody>
      </p:sp>
      <p:sp>
        <p:nvSpPr>
          <p:cNvPr id="6" name="Platshållare för text 5">
            <a:extLst>
              <a:ext uri="{FF2B5EF4-FFF2-40B4-BE49-F238E27FC236}">
                <a16:creationId xmlns:a16="http://schemas.microsoft.com/office/drawing/2014/main" id="{BF920E91-AA90-4003-A04B-83A1B4B9FD68}"/>
              </a:ext>
            </a:extLst>
          </p:cNvPr>
          <p:cNvSpPr>
            <a:spLocks noGrp="1"/>
          </p:cNvSpPr>
          <p:nvPr>
            <p:ph type="body" sz="quarter" idx="20"/>
          </p:nvPr>
        </p:nvSpPr>
        <p:spPr>
          <a:xfrm>
            <a:off x="990000" y="2634202"/>
            <a:ext cx="7174800" cy="1098000"/>
          </a:xfrm>
        </p:spPr>
        <p:txBody>
          <a:bodyPr/>
          <a:lstStyle/>
          <a:p>
            <a:pPr algn="r"/>
            <a:r>
              <a:rPr lang="sv-SE" dirty="0">
                <a:solidFill>
                  <a:schemeClr val="bg1"/>
                </a:solidFill>
              </a:rPr>
              <a:t>From </a:t>
            </a:r>
            <a:r>
              <a:rPr lang="sv-SE" dirty="0" err="1">
                <a:solidFill>
                  <a:schemeClr val="bg1"/>
                </a:solidFill>
              </a:rPr>
              <a:t>waste</a:t>
            </a:r>
            <a:r>
              <a:rPr lang="sv-SE" dirty="0">
                <a:solidFill>
                  <a:schemeClr val="bg1"/>
                </a:solidFill>
              </a:rPr>
              <a:t> to </a:t>
            </a:r>
            <a:r>
              <a:rPr lang="sv-SE" dirty="0" err="1">
                <a:solidFill>
                  <a:schemeClr val="bg1"/>
                </a:solidFill>
              </a:rPr>
              <a:t>product</a:t>
            </a:r>
            <a:endParaRPr lang="sv-SE" dirty="0">
              <a:solidFill>
                <a:schemeClr val="bg1"/>
              </a:solidFill>
            </a:endParaRPr>
          </a:p>
        </p:txBody>
      </p:sp>
      <p:cxnSp>
        <p:nvCxnSpPr>
          <p:cNvPr id="7" name="Rak koppling 6">
            <a:extLst>
              <a:ext uri="{FF2B5EF4-FFF2-40B4-BE49-F238E27FC236}">
                <a16:creationId xmlns:a16="http://schemas.microsoft.com/office/drawing/2014/main" id="{B18D48E4-ADCA-4E1A-B067-87A52572B513}"/>
              </a:ext>
            </a:extLst>
          </p:cNvPr>
          <p:cNvCxnSpPr>
            <a:cxnSpLocks/>
          </p:cNvCxnSpPr>
          <p:nvPr/>
        </p:nvCxnSpPr>
        <p:spPr>
          <a:xfrm>
            <a:off x="7086600" y="2432765"/>
            <a:ext cx="10782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16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280708"/>
            <a:ext cx="7397079" cy="1005427"/>
          </a:xfrm>
        </p:spPr>
        <p:txBody>
          <a:bodyPr/>
          <a:lstStyle/>
          <a:p>
            <a:pPr algn="l"/>
            <a:r>
              <a:rPr lang="en-US" sz="2200" dirty="0"/>
              <a:t>Taking care of our resources </a:t>
            </a:r>
            <a:br>
              <a:rPr lang="en-US" sz="2200" dirty="0"/>
            </a:br>
            <a:r>
              <a:rPr lang="en-US" sz="2200" dirty="0"/>
              <a:t>is smart, financially sound and helps </a:t>
            </a:r>
            <a:br>
              <a:rPr lang="en-US" sz="2200" dirty="0"/>
            </a:br>
            <a:r>
              <a:rPr lang="en-US" sz="2200" dirty="0"/>
              <a:t>create a sustainable future</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467111"/>
            <a:ext cx="7397079" cy="1878413"/>
          </a:xfrm>
        </p:spPr>
        <p:txBody>
          <a:bodyPr/>
          <a:lstStyle/>
          <a:p>
            <a:pPr algn="l"/>
            <a:r>
              <a:rPr lang="en-US" sz="1200" dirty="0"/>
              <a:t>As many electronics, a laptop contains several different types of materials. </a:t>
            </a:r>
            <a:br>
              <a:rPr lang="en-US" sz="1200" dirty="0"/>
            </a:br>
            <a:r>
              <a:rPr lang="en-US" sz="1200" dirty="0"/>
              <a:t>To make sure as little material as possible leaves the circular economy, the laptop </a:t>
            </a:r>
            <a:br>
              <a:rPr lang="en-US" sz="1200" dirty="0"/>
            </a:br>
            <a:r>
              <a:rPr lang="en-US" sz="1200" dirty="0"/>
              <a:t>needs to go through a series of recycling process steps. We call this process, </a:t>
            </a:r>
            <a:br>
              <a:rPr lang="en-US" sz="1200" dirty="0"/>
            </a:br>
            <a:r>
              <a:rPr lang="en-US" sz="1200" dirty="0"/>
              <a:t>what happens to the computer after it’s end-of-life,</a:t>
            </a:r>
          </a:p>
          <a:p>
            <a:pPr algn="l">
              <a:lnSpc>
                <a:spcPct val="100000"/>
              </a:lnSpc>
              <a:spcAft>
                <a:spcPts val="400"/>
              </a:spcAft>
            </a:pPr>
            <a:r>
              <a:rPr lang="en-US" sz="2200" b="1" spc="100" dirty="0"/>
              <a:t>“The laptop story”.</a:t>
            </a:r>
          </a:p>
        </p:txBody>
      </p:sp>
      <p:sp>
        <p:nvSpPr>
          <p:cNvPr id="8" name="Platshållare för text 3">
            <a:extLst>
              <a:ext uri="{FF2B5EF4-FFF2-40B4-BE49-F238E27FC236}">
                <a16:creationId xmlns:a16="http://schemas.microsoft.com/office/drawing/2014/main" id="{D981FEEF-D2F6-43BD-99EA-DB02C73611F1}"/>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solidFill>
                  <a:schemeClr val="tx1"/>
                </a:solidFill>
              </a:rPr>
              <a:t>The laptop story</a:t>
            </a:r>
            <a:endParaRPr lang="sv-SE" sz="800" spc="150" dirty="0">
              <a:solidFill>
                <a:schemeClr val="tx1"/>
              </a:solidFill>
            </a:endParaRPr>
          </a:p>
        </p:txBody>
      </p:sp>
    </p:spTree>
    <p:extLst>
      <p:ext uri="{BB962C8B-B14F-4D97-AF65-F5344CB8AC3E}">
        <p14:creationId xmlns:p14="http://schemas.microsoft.com/office/powerpoint/2010/main" val="411869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662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22" name="Bildobjekt 21">
            <a:extLst>
              <a:ext uri="{FF2B5EF4-FFF2-40B4-BE49-F238E27FC236}">
                <a16:creationId xmlns:a16="http://schemas.microsoft.com/office/drawing/2014/main" id="{526BE4F0-09A1-4765-938D-AE5CEF8B4140}"/>
              </a:ext>
            </a:extLst>
          </p:cNvPr>
          <p:cNvPicPr>
            <a:picLocks noChangeAspect="1"/>
          </p:cNvPicPr>
          <p:nvPr/>
        </p:nvPicPr>
        <p:blipFill>
          <a:blip r:embed="rId2"/>
          <a:stretch>
            <a:fillRect/>
          </a:stretch>
        </p:blipFill>
        <p:spPr>
          <a:xfrm>
            <a:off x="5457509" y="569819"/>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FIRST TREATMENT</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Electronics are first manually sorted, as they enter the recycling process. </a:t>
            </a:r>
            <a:br>
              <a:rPr lang="en-US" dirty="0"/>
            </a:br>
            <a:r>
              <a:rPr lang="en-US" dirty="0"/>
              <a:t>The laptop is evaluated to see what can be reused and if there are any </a:t>
            </a:r>
            <a:br>
              <a:rPr lang="en-US" dirty="0"/>
            </a:br>
            <a:r>
              <a:rPr lang="en-US" dirty="0"/>
              <a:t>hazardous materials in it.</a:t>
            </a:r>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01</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The laptop story</a:t>
            </a:r>
            <a:endParaRPr lang="sv-SE" sz="800" spc="150" dirty="0"/>
          </a:p>
        </p:txBody>
      </p:sp>
    </p:spTree>
    <p:extLst>
      <p:ext uri="{BB962C8B-B14F-4D97-AF65-F5344CB8AC3E}">
        <p14:creationId xmlns:p14="http://schemas.microsoft.com/office/powerpoint/2010/main" val="171965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662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3" name="Bildobjekt 2">
            <a:extLst>
              <a:ext uri="{FF2B5EF4-FFF2-40B4-BE49-F238E27FC236}">
                <a16:creationId xmlns:a16="http://schemas.microsoft.com/office/drawing/2014/main" id="{88827A06-3230-4303-A050-85F4A85BA0E9}"/>
              </a:ext>
            </a:extLst>
          </p:cNvPr>
          <p:cNvPicPr>
            <a:picLocks noChangeAspect="1"/>
          </p:cNvPicPr>
          <p:nvPr/>
        </p:nvPicPr>
        <p:blipFill>
          <a:blip r:embed="rId2"/>
          <a:stretch>
            <a:fillRect/>
          </a:stretch>
        </p:blipFill>
        <p:spPr>
          <a:xfrm>
            <a:off x="5317505" y="569819"/>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REUSE</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Sometimes the laptop can be reused as it is. If not, it’s taken apart, </a:t>
            </a:r>
            <a:br>
              <a:rPr lang="en-US" dirty="0"/>
            </a:br>
            <a:r>
              <a:rPr lang="en-US" dirty="0"/>
              <a:t>and hard drives, CPUs and ram memories are separately reused. </a:t>
            </a:r>
            <a:br>
              <a:rPr lang="en-US" dirty="0"/>
            </a:br>
            <a:r>
              <a:rPr lang="en-US" dirty="0"/>
              <a:t>The parts for reuse are sorted, packed and shipped.</a:t>
            </a:r>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02</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The laptop story</a:t>
            </a:r>
            <a:endParaRPr lang="sv-SE" sz="800" spc="150" dirty="0"/>
          </a:p>
        </p:txBody>
      </p:sp>
    </p:spTree>
    <p:extLst>
      <p:ext uri="{BB962C8B-B14F-4D97-AF65-F5344CB8AC3E}">
        <p14:creationId xmlns:p14="http://schemas.microsoft.com/office/powerpoint/2010/main" val="198025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662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4" name="Bildobjekt 3">
            <a:extLst>
              <a:ext uri="{FF2B5EF4-FFF2-40B4-BE49-F238E27FC236}">
                <a16:creationId xmlns:a16="http://schemas.microsoft.com/office/drawing/2014/main" id="{4AFAC339-B37D-4825-9549-564B2D1BE66D}"/>
              </a:ext>
            </a:extLst>
          </p:cNvPr>
          <p:cNvPicPr>
            <a:picLocks noChangeAspect="1"/>
          </p:cNvPicPr>
          <p:nvPr/>
        </p:nvPicPr>
        <p:blipFill>
          <a:blip r:embed="rId2"/>
          <a:stretch>
            <a:fillRect/>
          </a:stretch>
        </p:blipFill>
        <p:spPr>
          <a:xfrm>
            <a:off x="5317505" y="569819"/>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HAZARDOUS WASTE</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We recover the batteries and other hazardous waste such as mercury. </a:t>
            </a:r>
            <a:br>
              <a:rPr lang="en-US" dirty="0"/>
            </a:br>
            <a:r>
              <a:rPr lang="en-US" dirty="0"/>
              <a:t>All the material in the hazardous waste is recycled separately.</a:t>
            </a:r>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03</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The laptop story</a:t>
            </a:r>
            <a:endParaRPr lang="sv-SE" sz="800" spc="150" dirty="0"/>
          </a:p>
        </p:txBody>
      </p:sp>
    </p:spTree>
    <p:extLst>
      <p:ext uri="{BB962C8B-B14F-4D97-AF65-F5344CB8AC3E}">
        <p14:creationId xmlns:p14="http://schemas.microsoft.com/office/powerpoint/2010/main" val="55396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662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3" name="Bildobjekt 2">
            <a:extLst>
              <a:ext uri="{FF2B5EF4-FFF2-40B4-BE49-F238E27FC236}">
                <a16:creationId xmlns:a16="http://schemas.microsoft.com/office/drawing/2014/main" id="{80E412AC-486E-4152-AFD3-F39C04060C32}"/>
              </a:ext>
            </a:extLst>
          </p:cNvPr>
          <p:cNvPicPr>
            <a:picLocks noChangeAspect="1"/>
          </p:cNvPicPr>
          <p:nvPr/>
        </p:nvPicPr>
        <p:blipFill>
          <a:blip r:embed="rId2"/>
          <a:stretch>
            <a:fillRect/>
          </a:stretch>
        </p:blipFill>
        <p:spPr>
          <a:xfrm>
            <a:off x="5544305" y="569819"/>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RECYCLING</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After going through sorting for reuse and hazardous waste, the remains are treated mechanically. Through different processes the electronics are shredded into smaller pieces, thus being easier to separate into different materials.</a:t>
            </a:r>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04</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The laptop story</a:t>
            </a:r>
            <a:endParaRPr lang="sv-SE" sz="800" spc="150" dirty="0"/>
          </a:p>
        </p:txBody>
      </p:sp>
    </p:spTree>
    <p:extLst>
      <p:ext uri="{BB962C8B-B14F-4D97-AF65-F5344CB8AC3E}">
        <p14:creationId xmlns:p14="http://schemas.microsoft.com/office/powerpoint/2010/main" val="67278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662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4" name="Bildobjekt 3">
            <a:extLst>
              <a:ext uri="{FF2B5EF4-FFF2-40B4-BE49-F238E27FC236}">
                <a16:creationId xmlns:a16="http://schemas.microsoft.com/office/drawing/2014/main" id="{E038232F-01C3-4AD1-A252-FE978193E8E0}"/>
              </a:ext>
            </a:extLst>
          </p:cNvPr>
          <p:cNvPicPr>
            <a:picLocks noChangeAspect="1"/>
          </p:cNvPicPr>
          <p:nvPr/>
        </p:nvPicPr>
        <p:blipFill>
          <a:blip r:embed="rId2"/>
          <a:stretch>
            <a:fillRect/>
          </a:stretch>
        </p:blipFill>
        <p:spPr>
          <a:xfrm flipV="1">
            <a:off x="5544305" y="659270"/>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PLASTIC AND METALS</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The plastic from electronics are separated and upgraded into PF/PP flakes </a:t>
            </a:r>
            <a:br>
              <a:rPr lang="en-US" dirty="0"/>
            </a:br>
            <a:r>
              <a:rPr lang="en-US" dirty="0"/>
              <a:t>and PS and ABS granulates. There are many different metals, from the smaller amounts of precious metals to the more common iron, steel, copper and </a:t>
            </a:r>
            <a:r>
              <a:rPr lang="en-US" dirty="0" err="1"/>
              <a:t>aluminium</a:t>
            </a:r>
            <a:r>
              <a:rPr lang="en-US" dirty="0"/>
              <a:t>. It is all taken care of.</a:t>
            </a:r>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05</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The laptop story</a:t>
            </a:r>
            <a:endParaRPr lang="sv-SE" sz="800" spc="150" dirty="0"/>
          </a:p>
        </p:txBody>
      </p:sp>
    </p:spTree>
    <p:extLst>
      <p:ext uri="{BB962C8B-B14F-4D97-AF65-F5344CB8AC3E}">
        <p14:creationId xmlns:p14="http://schemas.microsoft.com/office/powerpoint/2010/main" val="373724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662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4" name="Bildobjekt 3">
            <a:extLst>
              <a:ext uri="{FF2B5EF4-FFF2-40B4-BE49-F238E27FC236}">
                <a16:creationId xmlns:a16="http://schemas.microsoft.com/office/drawing/2014/main" id="{6D3E2A22-ECEA-4435-999C-2017BA7B2AF1}"/>
              </a:ext>
            </a:extLst>
          </p:cNvPr>
          <p:cNvPicPr>
            <a:picLocks noChangeAspect="1"/>
          </p:cNvPicPr>
          <p:nvPr/>
        </p:nvPicPr>
        <p:blipFill>
          <a:blip r:embed="rId2"/>
          <a:stretch>
            <a:fillRect/>
          </a:stretch>
        </p:blipFill>
        <p:spPr>
          <a:xfrm>
            <a:off x="5257871" y="569819"/>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NEW RAW MATERIAL</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The new raw materials are tested for quality and then shipped to </a:t>
            </a:r>
            <a:br>
              <a:rPr lang="en-US" dirty="0"/>
            </a:br>
            <a:r>
              <a:rPr lang="en-US" dirty="0"/>
              <a:t>different buyers. Both the plastic and the metals can easily be used </a:t>
            </a:r>
            <a:br>
              <a:rPr lang="en-US" dirty="0"/>
            </a:br>
            <a:r>
              <a:rPr lang="en-US" dirty="0"/>
              <a:t>for making new electronics. Perhaps even a laptop?</a:t>
            </a:r>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06</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The laptop story</a:t>
            </a:r>
            <a:endParaRPr lang="sv-SE" sz="800" spc="150" dirty="0"/>
          </a:p>
        </p:txBody>
      </p:sp>
    </p:spTree>
    <p:extLst>
      <p:ext uri="{BB962C8B-B14F-4D97-AF65-F5344CB8AC3E}">
        <p14:creationId xmlns:p14="http://schemas.microsoft.com/office/powerpoint/2010/main" val="318154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7">
            <a:extLst>
              <a:ext uri="{FF2B5EF4-FFF2-40B4-BE49-F238E27FC236}">
                <a16:creationId xmlns:a16="http://schemas.microsoft.com/office/drawing/2014/main" id="{ED1947CC-A6C7-4177-9CD3-8DE30553AA09}"/>
              </a:ext>
            </a:extLst>
          </p:cNvPr>
          <p:cNvPicPr>
            <a:picLocks noGrp="1" noChangeAspect="1"/>
          </p:cNvPicPr>
          <p:nvPr>
            <p:ph type="pic" sz="quarter" idx="17"/>
          </p:nvPr>
        </p:nvPicPr>
        <p:blipFill rotWithShape="1">
          <a:blip r:embed="rId2"/>
          <a:srcRect l="3780" t="3780"/>
          <a:stretch/>
        </p:blipFill>
        <p:spPr>
          <a:xfrm>
            <a:off x="0" y="0"/>
            <a:ext cx="9144000" cy="5143500"/>
          </a:xfrm>
        </p:spPr>
      </p:pic>
      <p:cxnSp>
        <p:nvCxnSpPr>
          <p:cNvPr id="8" name="Rak 2">
            <a:extLst>
              <a:ext uri="{FF2B5EF4-FFF2-40B4-BE49-F238E27FC236}">
                <a16:creationId xmlns:a16="http://schemas.microsoft.com/office/drawing/2014/main" id="{ED6E9FCD-A49C-433F-9F4E-C31F21B81564}"/>
              </a:ext>
            </a:extLst>
          </p:cNvPr>
          <p:cNvCxnSpPr/>
          <p:nvPr/>
        </p:nvCxnSpPr>
        <p:spPr>
          <a:xfrm>
            <a:off x="4290204" y="2360236"/>
            <a:ext cx="563593"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Bildobjekt 9">
            <a:extLst>
              <a:ext uri="{FF2B5EF4-FFF2-40B4-BE49-F238E27FC236}">
                <a16:creationId xmlns:a16="http://schemas.microsoft.com/office/drawing/2014/main" id="{90ECF55E-119E-49B1-A266-7DEF9CC6E3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8409" y="2628628"/>
            <a:ext cx="1347183" cy="495239"/>
          </a:xfrm>
          <a:prstGeom prst="rect">
            <a:avLst/>
          </a:prstGeom>
        </p:spPr>
      </p:pic>
      <p:pic>
        <p:nvPicPr>
          <p:cNvPr id="3" name="Bildobjekt 2">
            <a:extLst>
              <a:ext uri="{FF2B5EF4-FFF2-40B4-BE49-F238E27FC236}">
                <a16:creationId xmlns:a16="http://schemas.microsoft.com/office/drawing/2014/main" id="{124F8DAF-F9A5-4F78-9586-FF61EEF4130F}"/>
              </a:ext>
            </a:extLst>
          </p:cNvPr>
          <p:cNvPicPr>
            <a:picLocks noChangeAspect="1"/>
          </p:cNvPicPr>
          <p:nvPr/>
        </p:nvPicPr>
        <p:blipFill>
          <a:blip r:embed="rId4"/>
          <a:stretch>
            <a:fillRect/>
          </a:stretch>
        </p:blipFill>
        <p:spPr>
          <a:xfrm>
            <a:off x="3575850" y="1823521"/>
            <a:ext cx="1992300" cy="289304"/>
          </a:xfrm>
          <a:prstGeom prst="rect">
            <a:avLst/>
          </a:prstGeom>
        </p:spPr>
      </p:pic>
    </p:spTree>
    <p:extLst>
      <p:ext uri="{BB962C8B-B14F-4D97-AF65-F5344CB8AC3E}">
        <p14:creationId xmlns:p14="http://schemas.microsoft.com/office/powerpoint/2010/main" val="212473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750"/>
                            </p:stCondLst>
                            <p:childTnLst>
                              <p:par>
                                <p:cTn id="13" presetID="10" presetClass="entr" presetSubtype="0"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cover">
  <a:themeElements>
    <a:clrScheme name="Stena_col">
      <a:dk1>
        <a:srgbClr val="000000"/>
      </a:dk1>
      <a:lt1>
        <a:srgbClr val="FFFFFF"/>
      </a:lt1>
      <a:dk2>
        <a:srgbClr val="000000"/>
      </a:dk2>
      <a:lt2>
        <a:srgbClr val="FFFFFF"/>
      </a:lt2>
      <a:accent1>
        <a:srgbClr val="6D7C76"/>
      </a:accent1>
      <a:accent2>
        <a:srgbClr val="62636A"/>
      </a:accent2>
      <a:accent3>
        <a:srgbClr val="657184"/>
      </a:accent3>
      <a:accent4>
        <a:srgbClr val="B0715F"/>
      </a:accent4>
      <a:accent5>
        <a:srgbClr val="3F4347"/>
      </a:accent5>
      <a:accent6>
        <a:srgbClr val="C5BAAC"/>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dirty="0" err="1" smtClean="0">
            <a:latin typeface="+mn-lt"/>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136525" indent="-136525" algn="l">
          <a:buFont typeface="Arial" panose="020B0604020202020204" pitchFamily="34" charset="0"/>
          <a:buChar char="•"/>
          <a:defRPr sz="1200" dirty="0" err="1" smtClean="0">
            <a:latin typeface="+mn-lt"/>
          </a:defRPr>
        </a:defPPr>
      </a:lstStyle>
    </a:txDef>
  </a:objectDefaults>
  <a:extraClrSchemeLst/>
  <a:extLst>
    <a:ext uri="{05A4C25C-085E-4340-85A3-A5531E510DB2}">
      <thm15:themeFamily xmlns:thm15="http://schemas.microsoft.com/office/thememl/2012/main" name="ppt_template_Blank_16-9" id="{7205EC2B-C47F-440A-9A36-3C70A6CED172}" vid="{CED55E61-F0E8-4872-8AE1-842E25D7FEDE}"/>
    </a:ext>
  </a:extLst>
</a:theme>
</file>

<file path=ppt/theme/theme2.xml><?xml version="1.0" encoding="utf-8"?>
<a:theme xmlns:a="http://schemas.openxmlformats.org/drawingml/2006/main" name="Content (Basic)">
  <a:themeElements>
    <a:clrScheme name="Stena_col">
      <a:dk1>
        <a:srgbClr val="000000"/>
      </a:dk1>
      <a:lt1>
        <a:srgbClr val="FFFFFF"/>
      </a:lt1>
      <a:dk2>
        <a:srgbClr val="000000"/>
      </a:dk2>
      <a:lt2>
        <a:srgbClr val="FFFFFF"/>
      </a:lt2>
      <a:accent1>
        <a:srgbClr val="6D7C76"/>
      </a:accent1>
      <a:accent2>
        <a:srgbClr val="62636A"/>
      </a:accent2>
      <a:accent3>
        <a:srgbClr val="657184"/>
      </a:accent3>
      <a:accent4>
        <a:srgbClr val="B0715F"/>
      </a:accent4>
      <a:accent5>
        <a:srgbClr val="3F4347"/>
      </a:accent5>
      <a:accent6>
        <a:srgbClr val="C5BAAC"/>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dirty="0" err="1" smtClean="0">
            <a:latin typeface="+mn-lt"/>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lnSpc>
            <a:spcPct val="120000"/>
          </a:lnSpc>
          <a:spcAft>
            <a:spcPts val="600"/>
          </a:spcAft>
          <a:defRPr sz="1200" spc="50" dirty="0" err="1" smtClean="0"/>
        </a:defPPr>
      </a:lstStyle>
    </a:txDef>
  </a:objectDefaults>
  <a:extraClrSchemeLst/>
  <a:extLst>
    <a:ext uri="{05A4C25C-085E-4340-85A3-A5531E510DB2}">
      <thm15:themeFamily xmlns:thm15="http://schemas.microsoft.com/office/thememl/2012/main" name="ppt_template_Blank_16-9" id="{7205EC2B-C47F-440A-9A36-3C70A6CED172}" vid="{3984D978-5976-4D6D-B450-5255BE5FA1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09C42A603CF843A6143090CA185929" ma:contentTypeVersion="10" ma:contentTypeDescription="Create a new document." ma:contentTypeScope="" ma:versionID="2e4e77c3bc1f2a9334f3c49d3ee02445">
  <xsd:schema xmlns:xsd="http://www.w3.org/2001/XMLSchema" xmlns:xs="http://www.w3.org/2001/XMLSchema" xmlns:p="http://schemas.microsoft.com/office/2006/metadata/properties" xmlns:ns2="11597760-1354-44f7-b230-7896e7db2106" xmlns:ns3="cfb2920a-5c17-4e3a-9ce5-a1b67d4859b4" targetNamespace="http://schemas.microsoft.com/office/2006/metadata/properties" ma:root="true" ma:fieldsID="4333d2fe290d8f3efed67376459e4515" ns2:_="" ns3:_="">
    <xsd:import namespace="11597760-1354-44f7-b230-7896e7db2106"/>
    <xsd:import namespace="cfb2920a-5c17-4e3a-9ce5-a1b67d4859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97760-1354-44f7-b230-7896e7db21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b2920a-5c17-4e3a-9ce5-a1b67d4859b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220723-BE83-469D-A8F4-F0087F4DA4F5}">
  <ds:schemaRefs>
    <ds:schemaRef ds:uri="http://schemas.microsoft.com/sharepoint/v3/contenttype/forms"/>
  </ds:schemaRefs>
</ds:datastoreItem>
</file>

<file path=customXml/itemProps2.xml><?xml version="1.0" encoding="utf-8"?>
<ds:datastoreItem xmlns:ds="http://schemas.openxmlformats.org/officeDocument/2006/customXml" ds:itemID="{CA52FCBD-45D0-46C7-AF80-38386E4F0D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597760-1354-44f7-b230-7896e7db2106"/>
    <ds:schemaRef ds:uri="cfb2920a-5c17-4e3a-9ce5-a1b67d4859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B11C71-186C-4ADE-ADF7-8C257E296D39}">
  <ds:schemaRefs>
    <ds:schemaRef ds:uri="http://purl.org/dc/terms/"/>
    <ds:schemaRef ds:uri="http://schemas.microsoft.com/office/2006/documentManagement/types"/>
    <ds:schemaRef ds:uri="cfb2920a-5c17-4e3a-9ce5-a1b67d4859b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11597760-1354-44f7-b230-7896e7db210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ppt_template_Blank_16-9</Template>
  <TotalTime>0</TotalTime>
  <Words>167</Words>
  <Application>Microsoft Office PowerPoint</Application>
  <PresentationFormat>Bildspel på skärmen (16:9)</PresentationFormat>
  <Paragraphs>30</Paragraphs>
  <Slides>9</Slides>
  <Notes>0</Notes>
  <HiddenSlides>0</HiddenSlides>
  <MMClips>0</MMClips>
  <ScaleCrop>false</ScaleCrop>
  <HeadingPairs>
    <vt:vector size="6" baseType="variant">
      <vt:variant>
        <vt:lpstr>Använt teckensnitt</vt:lpstr>
      </vt:variant>
      <vt:variant>
        <vt:i4>1</vt:i4>
      </vt:variant>
      <vt:variant>
        <vt:lpstr>Tema</vt:lpstr>
      </vt:variant>
      <vt:variant>
        <vt:i4>2</vt:i4>
      </vt:variant>
      <vt:variant>
        <vt:lpstr>Bildrubriker</vt:lpstr>
      </vt:variant>
      <vt:variant>
        <vt:i4>9</vt:i4>
      </vt:variant>
    </vt:vector>
  </HeadingPairs>
  <TitlesOfParts>
    <vt:vector size="12" baseType="lpstr">
      <vt:lpstr>Arial</vt:lpstr>
      <vt:lpstr>Presentation cover</vt:lpstr>
      <vt:lpstr>Content (Basic)</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2019-03-06T12:24:30Z</cp:lastPrinted>
  <dcterms:created xsi:type="dcterms:W3CDTF">2020-04-16T07:00:08Z</dcterms:created>
  <dcterms:modified xsi:type="dcterms:W3CDTF">2020-06-04T09:01:39Z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0x0101003B09C42A603CF843A6143090CA185929</vt:lpwstr>
  </property>
</Properties>
</file>